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5" d="100"/>
          <a:sy n="75" d="100"/>
        </p:scale>
        <p:origin x="1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BCB8-BF77-400C-8540-289E965EB4A3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DCFF-5EA4-4E5C-B96E-09A97AE86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49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BCB8-BF77-400C-8540-289E965EB4A3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DCFF-5EA4-4E5C-B96E-09A97AE86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85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BCB8-BF77-400C-8540-289E965EB4A3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DCFF-5EA4-4E5C-B96E-09A97AE86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9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BCB8-BF77-400C-8540-289E965EB4A3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DCFF-5EA4-4E5C-B96E-09A97AE86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04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BCB8-BF77-400C-8540-289E965EB4A3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DCFF-5EA4-4E5C-B96E-09A97AE86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49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BCB8-BF77-400C-8540-289E965EB4A3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DCFF-5EA4-4E5C-B96E-09A97AE86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65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BCB8-BF77-400C-8540-289E965EB4A3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DCFF-5EA4-4E5C-B96E-09A97AE86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0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BCB8-BF77-400C-8540-289E965EB4A3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DCFF-5EA4-4E5C-B96E-09A97AE86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022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BCB8-BF77-400C-8540-289E965EB4A3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DCFF-5EA4-4E5C-B96E-09A97AE86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43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BCB8-BF77-400C-8540-289E965EB4A3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DCFF-5EA4-4E5C-B96E-09A97AE86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1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BCB8-BF77-400C-8540-289E965EB4A3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DCFF-5EA4-4E5C-B96E-09A97AE86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3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FBCB8-BF77-400C-8540-289E965EB4A3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BDCFF-5EA4-4E5C-B96E-09A97AE86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5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63"/>
            <a:ext cx="12191999" cy="683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42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84" y="0"/>
            <a:ext cx="12196484" cy="6858000"/>
          </a:xfrm>
        </p:spPr>
      </p:pic>
    </p:spTree>
    <p:extLst>
      <p:ext uri="{BB962C8B-B14F-4D97-AF65-F5344CB8AC3E}">
        <p14:creationId xmlns:p14="http://schemas.microsoft.com/office/powerpoint/2010/main" val="1158758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430" y="0"/>
            <a:ext cx="12225430" cy="6858000"/>
          </a:xfrm>
        </p:spPr>
      </p:pic>
    </p:spTree>
    <p:extLst>
      <p:ext uri="{BB962C8B-B14F-4D97-AF65-F5344CB8AC3E}">
        <p14:creationId xmlns:p14="http://schemas.microsoft.com/office/powerpoint/2010/main" val="1069582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Killeen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Supak, Melissa</dc:creator>
  <cp:lastModifiedBy>Supak, Melissa</cp:lastModifiedBy>
  <cp:revision>2</cp:revision>
  <dcterms:created xsi:type="dcterms:W3CDTF">2017-07-25T14:44:27Z</dcterms:created>
  <dcterms:modified xsi:type="dcterms:W3CDTF">2017-07-25T14:47:53Z</dcterms:modified>
</cp:coreProperties>
</file>