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  <p:sldId id="257" r:id="rId3"/>
    <p:sldId id="258" r:id="rId4"/>
    <p:sldId id="262" r:id="rId5"/>
    <p:sldId id="272" r:id="rId6"/>
    <p:sldId id="271" r:id="rId7"/>
    <p:sldId id="275" r:id="rId8"/>
    <p:sldId id="276" r:id="rId9"/>
    <p:sldId id="277" r:id="rId10"/>
    <p:sldId id="278" r:id="rId11"/>
    <p:sldId id="279" r:id="rId12"/>
    <p:sldId id="274" r:id="rId13"/>
    <p:sldId id="273" r:id="rId14"/>
    <p:sldId id="265" r:id="rId15"/>
    <p:sldId id="260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4"/>
    <p:restoredTop sz="94601"/>
  </p:normalViewPr>
  <p:slideViewPr>
    <p:cSldViewPr snapToGrid="0" snapToObjects="1">
      <p:cViewPr varScale="1">
        <p:scale>
          <a:sx n="59" d="100"/>
          <a:sy n="59" d="100"/>
        </p:scale>
        <p:origin x="216" y="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11/1/17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614" y="1658938"/>
            <a:ext cx="5290457" cy="1077686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pple Braille" charset="0"/>
                <a:ea typeface="Apple Braille" charset="0"/>
                <a:cs typeface="Apple Braille" charset="0"/>
              </a:rPr>
              <a:t>Leopard News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185" y="2736624"/>
            <a:ext cx="4278086" cy="6433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2017-2018 School Year</a:t>
            </a:r>
          </a:p>
          <a:p>
            <a:r>
              <a:rPr lang="en-US" dirty="0" smtClean="0"/>
              <a:t>Oct 30 </a:t>
            </a:r>
            <a:r>
              <a:rPr lang="mr-IN" dirty="0" smtClean="0"/>
              <a:t>–</a:t>
            </a:r>
            <a:r>
              <a:rPr lang="en-US" dirty="0" smtClean="0"/>
              <a:t> Nov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4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Theatre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Do you love to perform?</a:t>
            </a:r>
          </a:p>
          <a:p>
            <a:r>
              <a:rPr lang="en-US" sz="4000" dirty="0" smtClean="0"/>
              <a:t>Maybe you want to learn?</a:t>
            </a:r>
          </a:p>
          <a:p>
            <a:r>
              <a:rPr lang="en-US" sz="4000" dirty="0" smtClean="0"/>
              <a:t>Come join the Leopards Theatre Club, first meeting will be Wednesday, Nov 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from 3:15pm to 4:15pm in room 200</a:t>
            </a:r>
          </a:p>
          <a:p>
            <a:r>
              <a:rPr lang="en-US" sz="4000" dirty="0" smtClean="0"/>
              <a:t>If you have questions, please see Mr. Glynn in room 706</a:t>
            </a:r>
          </a:p>
        </p:txBody>
      </p:sp>
    </p:spTree>
    <p:extLst>
      <p:ext uri="{BB962C8B-B14F-4D97-AF65-F5344CB8AC3E}">
        <p14:creationId xmlns:p14="http://schemas.microsoft.com/office/powerpoint/2010/main" val="222451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NJHS: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Attention NJHS members, we will have our monthly meeting Wednesday, Nov 1 after school in room 613 at 3:15pm</a:t>
            </a:r>
          </a:p>
        </p:txBody>
      </p:sp>
    </p:spTree>
    <p:extLst>
      <p:ext uri="{BB962C8B-B14F-4D97-AF65-F5344CB8AC3E}">
        <p14:creationId xmlns:p14="http://schemas.microsoft.com/office/powerpoint/2010/main" val="1384798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Upcoming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Volleyball game Monday, Nov 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against Liberty Hill MS</a:t>
            </a:r>
          </a:p>
          <a:p>
            <a:r>
              <a:rPr lang="en-US" sz="4000" dirty="0" smtClean="0"/>
              <a:t>Football game Tuesday, Nov 7th against Liberty Hill MS with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Ellison High School</a:t>
            </a:r>
          </a:p>
        </p:txBody>
      </p:sp>
    </p:spTree>
    <p:extLst>
      <p:ext uri="{BB962C8B-B14F-4D97-AF65-F5344CB8AC3E}">
        <p14:creationId xmlns:p14="http://schemas.microsoft.com/office/powerpoint/2010/main" val="1825305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Upcoming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Tuesday, Nov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come out to </a:t>
            </a:r>
            <a:r>
              <a:rPr lang="en-US" sz="4000" dirty="0" err="1" smtClean="0"/>
              <a:t>McAllisters</a:t>
            </a:r>
            <a:r>
              <a:rPr lang="en-US" sz="4000" dirty="0" smtClean="0"/>
              <a:t> for a </a:t>
            </a:r>
            <a:r>
              <a:rPr lang="en-US" sz="4000" dirty="0" err="1" smtClean="0"/>
              <a:t>charitea</a:t>
            </a:r>
            <a:r>
              <a:rPr lang="en-US" sz="4000" dirty="0" smtClean="0"/>
              <a:t> event</a:t>
            </a:r>
          </a:p>
          <a:p>
            <a:r>
              <a:rPr lang="en-US" sz="4000" dirty="0" smtClean="0"/>
              <a:t>From 5pm to 10pm</a:t>
            </a:r>
          </a:p>
          <a:p>
            <a:r>
              <a:rPr lang="en-US" sz="4000" dirty="0" smtClean="0"/>
              <a:t>10% of sales will be donated to Smith Middle School Avid</a:t>
            </a:r>
          </a:p>
        </p:txBody>
      </p:sp>
    </p:spTree>
    <p:extLst>
      <p:ext uri="{BB962C8B-B14F-4D97-AF65-F5344CB8AC3E}">
        <p14:creationId xmlns:p14="http://schemas.microsoft.com/office/powerpoint/2010/main" val="1173648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IDs: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Students your ID must be worn around your neck with the appropriate colored lanyard.</a:t>
            </a:r>
          </a:p>
          <a:p>
            <a:pPr lvl="1"/>
            <a:r>
              <a:rPr lang="en-US" sz="3600" dirty="0" smtClean="0"/>
              <a:t>6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Yellow</a:t>
            </a:r>
          </a:p>
          <a:p>
            <a:pPr lvl="1"/>
            <a:r>
              <a:rPr lang="en-US" sz="3600" dirty="0" smtClean="0"/>
              <a:t>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Red</a:t>
            </a:r>
          </a:p>
          <a:p>
            <a:pPr lvl="1"/>
            <a:r>
              <a:rPr lang="en-US" sz="3600" dirty="0" smtClean="0"/>
              <a:t>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Green</a:t>
            </a:r>
          </a:p>
          <a:p>
            <a:r>
              <a:rPr lang="en-US" sz="4000" dirty="0" smtClean="0"/>
              <a:t>If you lose your ID you can purchase a replacement for $5.</a:t>
            </a:r>
          </a:p>
        </p:txBody>
      </p:sp>
    </p:spTree>
    <p:extLst>
      <p:ext uri="{BB962C8B-B14F-4D97-AF65-F5344CB8AC3E}">
        <p14:creationId xmlns:p14="http://schemas.microsoft.com/office/powerpoint/2010/main" val="1710645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remember to wear your IDs and make sure that they are out and visible at all times.</a:t>
            </a:r>
          </a:p>
          <a:p>
            <a:r>
              <a:rPr lang="en-US" sz="5400" dirty="0" smtClean="0"/>
              <a:t>Students remember that backpacks are not allowed in the classrooms.</a:t>
            </a:r>
          </a:p>
        </p:txBody>
      </p:sp>
    </p:spTree>
    <p:extLst>
      <p:ext uri="{BB962C8B-B14F-4D97-AF65-F5344CB8AC3E}">
        <p14:creationId xmlns:p14="http://schemas.microsoft.com/office/powerpoint/2010/main" val="1351934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check the lost and found located on the ramp to the stage.</a:t>
            </a:r>
          </a:p>
        </p:txBody>
      </p:sp>
    </p:spTree>
    <p:extLst>
      <p:ext uri="{BB962C8B-B14F-4D97-AF65-F5344CB8AC3E}">
        <p14:creationId xmlns:p14="http://schemas.microsoft.com/office/powerpoint/2010/main" val="116849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" b="1027"/>
          <a:stretch/>
        </p:blipFill>
        <p:spPr>
          <a:xfrm>
            <a:off x="8175171" y="538842"/>
            <a:ext cx="3810000" cy="3764417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Sports- Volleyball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Eastern Hills MS  </a:t>
            </a:r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away and 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home</a:t>
            </a:r>
          </a:p>
          <a:p>
            <a:r>
              <a:rPr lang="en-US" sz="4000" dirty="0" smtClean="0"/>
              <a:t>Tickets cost $2</a:t>
            </a:r>
          </a:p>
          <a:p>
            <a:r>
              <a:rPr lang="en-US" sz="4000" dirty="0" smtClean="0"/>
              <a:t>B team starts at 5:30pm</a:t>
            </a:r>
          </a:p>
          <a:p>
            <a:r>
              <a:rPr lang="en-US" sz="4000" dirty="0" smtClean="0"/>
              <a:t>A team starts at 6:30pm</a:t>
            </a:r>
          </a:p>
        </p:txBody>
      </p:sp>
    </p:spTree>
    <p:extLst>
      <p:ext uri="{BB962C8B-B14F-4D97-AF65-F5344CB8AC3E}">
        <p14:creationId xmlns:p14="http://schemas.microsoft.com/office/powerpoint/2010/main" val="201523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211477"/>
            <a:ext cx="3614034" cy="465443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Football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Eastern Hills MS Oct 31st</a:t>
            </a:r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Ellison HS</a:t>
            </a:r>
          </a:p>
          <a:p>
            <a:r>
              <a:rPr lang="en-US" sz="4000" dirty="0" smtClean="0"/>
              <a:t>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Eastern Hills MS</a:t>
            </a:r>
          </a:p>
          <a:p>
            <a:r>
              <a:rPr lang="en-US" sz="4000" dirty="0"/>
              <a:t>Tickets cost $2</a:t>
            </a:r>
          </a:p>
          <a:p>
            <a:r>
              <a:rPr lang="en-US" sz="4000" dirty="0"/>
              <a:t>B team starts at 5:30pm</a:t>
            </a:r>
          </a:p>
          <a:p>
            <a:r>
              <a:rPr lang="en-US" sz="4000" dirty="0"/>
              <a:t>A team starts at </a:t>
            </a:r>
            <a:r>
              <a:rPr lang="en-US" sz="4000" dirty="0" smtClean="0"/>
              <a:t>6:30pm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0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8</a:t>
            </a:r>
            <a:r>
              <a:rPr lang="en-US" sz="6000" b="1" baseline="30000" dirty="0" smtClean="0"/>
              <a:t>th</a:t>
            </a:r>
            <a:r>
              <a:rPr lang="en-US" sz="6000" b="1" dirty="0" smtClean="0"/>
              <a:t> grade Dance: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5706292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Friday, Nov 3rd starting at 3:30 to 5pm</a:t>
            </a:r>
          </a:p>
          <a:p>
            <a:r>
              <a:rPr lang="en-US" sz="4000" dirty="0" smtClean="0"/>
              <a:t>Tickets can be purchased during your math class</a:t>
            </a:r>
          </a:p>
          <a:p>
            <a:r>
              <a:rPr lang="en-US" sz="4000" dirty="0" smtClean="0"/>
              <a:t>Tickets cost </a:t>
            </a:r>
            <a:r>
              <a:rPr lang="en-US" sz="4000" dirty="0" smtClean="0"/>
              <a:t>$2 in advance and $3 at the dance</a:t>
            </a:r>
            <a:endParaRPr lang="en-US" sz="4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492" y="822325"/>
            <a:ext cx="5080000" cy="31750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810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6</a:t>
            </a:r>
            <a:r>
              <a:rPr lang="en-US" sz="6000" b="1" baseline="30000" dirty="0" smtClean="0"/>
              <a:t>th</a:t>
            </a:r>
            <a:r>
              <a:rPr lang="en-US" sz="6000" b="1" dirty="0" smtClean="0"/>
              <a:t> grade Dance: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5706292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Please remember to stay within the KISD dress code.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492" y="822325"/>
            <a:ext cx="5080000" cy="31750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197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Coding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There will be a coding club meeting this Thursday, Oct 26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starting at 3:15pm.</a:t>
            </a:r>
          </a:p>
        </p:txBody>
      </p:sp>
    </p:spTree>
    <p:extLst>
      <p:ext uri="{BB962C8B-B14F-4D97-AF65-F5344CB8AC3E}">
        <p14:creationId xmlns:p14="http://schemas.microsoft.com/office/powerpoint/2010/main" val="1713749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Rubik’s Cube Wannabe’s: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During the month of November, Mrs. Cox will be hosting a get together to work on how to solve the Rubik’s Cube.</a:t>
            </a:r>
          </a:p>
          <a:p>
            <a:r>
              <a:rPr lang="en-US" sz="4000" dirty="0" smtClean="0"/>
              <a:t>During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lunch, grab your lunch and go to room 618</a:t>
            </a:r>
          </a:p>
          <a:p>
            <a:r>
              <a:rPr lang="en-US" sz="4000" dirty="0" smtClean="0"/>
              <a:t>Tournament will be held at the end of the month.</a:t>
            </a:r>
          </a:p>
        </p:txBody>
      </p:sp>
    </p:spTree>
    <p:extLst>
      <p:ext uri="{BB962C8B-B14F-4D97-AF65-F5344CB8AC3E}">
        <p14:creationId xmlns:p14="http://schemas.microsoft.com/office/powerpoint/2010/main" val="5217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Chess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If you are interested in playing chess, come to our first meeting this Friday, Nov 3</a:t>
            </a:r>
            <a:r>
              <a:rPr lang="en-US" sz="4000" baseline="30000" dirty="0" smtClean="0"/>
              <a:t>rd</a:t>
            </a:r>
            <a:r>
              <a:rPr lang="en-US" sz="4000" dirty="0" smtClean="0"/>
              <a:t> in room 713 from 3:05 to 4pm.</a:t>
            </a:r>
          </a:p>
          <a:p>
            <a:r>
              <a:rPr lang="en-US" sz="4000" dirty="0" smtClean="0"/>
              <a:t>After that the meetings will be Mondays and Fridays from 3:05 to 4pm.</a:t>
            </a:r>
          </a:p>
          <a:p>
            <a:r>
              <a:rPr lang="en-US" sz="4000" dirty="0" smtClean="0"/>
              <a:t>If you have any questions, please see Mr. Cranford in room 713</a:t>
            </a:r>
          </a:p>
        </p:txBody>
      </p:sp>
    </p:spTree>
    <p:extLst>
      <p:ext uri="{BB962C8B-B14F-4D97-AF65-F5344CB8AC3E}">
        <p14:creationId xmlns:p14="http://schemas.microsoft.com/office/powerpoint/2010/main" val="722526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Student Council: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Interested in an opportunity to develop leadership qualities by organizing and carrying out school activities and service projects?</a:t>
            </a:r>
          </a:p>
          <a:p>
            <a:r>
              <a:rPr lang="en-US" sz="4000" dirty="0" smtClean="0"/>
              <a:t>Student council maybe the right club for you!</a:t>
            </a:r>
          </a:p>
          <a:p>
            <a:r>
              <a:rPr lang="en-US" sz="4000" dirty="0" smtClean="0"/>
              <a:t>Come for a quick meeting this Thursday, Nov 2</a:t>
            </a:r>
            <a:r>
              <a:rPr lang="en-US" sz="4000" baseline="30000" dirty="0" smtClean="0"/>
              <a:t>nd</a:t>
            </a:r>
            <a:r>
              <a:rPr lang="en-US" sz="4000" dirty="0" smtClean="0"/>
              <a:t> in room 710 or see Ms. Brown or Mr. Fulcher</a:t>
            </a:r>
          </a:p>
        </p:txBody>
      </p:sp>
    </p:spTree>
    <p:extLst>
      <p:ext uri="{BB962C8B-B14F-4D97-AF65-F5344CB8AC3E}">
        <p14:creationId xmlns:p14="http://schemas.microsoft.com/office/powerpoint/2010/main" val="92502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523</Words>
  <Application>Microsoft Macintosh PowerPoint</Application>
  <PresentationFormat>Widescreen</PresentationFormat>
  <Paragraphs>61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Apple Braille</vt:lpstr>
      <vt:lpstr>Arial</vt:lpstr>
      <vt:lpstr>Calibri</vt:lpstr>
      <vt:lpstr>Calibri Light</vt:lpstr>
      <vt:lpstr>Mangal</vt:lpstr>
      <vt:lpstr>Office Theme</vt:lpstr>
      <vt:lpstr>Leopard News</vt:lpstr>
      <vt:lpstr>Sports- Volleyball</vt:lpstr>
      <vt:lpstr>Sports- Football</vt:lpstr>
      <vt:lpstr>8th grade Dance:</vt:lpstr>
      <vt:lpstr>6th grade Dance:</vt:lpstr>
      <vt:lpstr>Coding Club:</vt:lpstr>
      <vt:lpstr>Rubik’s Cube Wannabe’s:</vt:lpstr>
      <vt:lpstr>Chess Club:</vt:lpstr>
      <vt:lpstr>Student Council:</vt:lpstr>
      <vt:lpstr>Theatre Club:</vt:lpstr>
      <vt:lpstr>NJHS:</vt:lpstr>
      <vt:lpstr>Upcoming Events:</vt:lpstr>
      <vt:lpstr>Upcoming Events:</vt:lpstr>
      <vt:lpstr>IDs:</vt:lpstr>
      <vt:lpstr>Announcements-</vt:lpstr>
      <vt:lpstr>Announcements-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Leopard News</dc:title>
  <dc:creator>Sotelo, Sabrina</dc:creator>
  <cp:lastModifiedBy>Sotelo, Sabrina</cp:lastModifiedBy>
  <cp:revision>30</cp:revision>
  <dcterms:created xsi:type="dcterms:W3CDTF">2017-09-11T01:18:26Z</dcterms:created>
  <dcterms:modified xsi:type="dcterms:W3CDTF">2017-11-01T20:17:46Z</dcterms:modified>
</cp:coreProperties>
</file>