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3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5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0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3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4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1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3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AD6A-6F68-4DCC-84BC-C95110DC0B32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ACAA5-9EDA-401C-B9FE-AC3399BC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76FE41-0D05-4702-BF82-8DBFBC398D09}"/>
              </a:ext>
            </a:extLst>
          </p:cNvPr>
          <p:cNvCxnSpPr>
            <a:cxnSpLocks/>
          </p:cNvCxnSpPr>
          <p:nvPr/>
        </p:nvCxnSpPr>
        <p:spPr>
          <a:xfrm>
            <a:off x="4439478" y="728870"/>
            <a:ext cx="0" cy="6129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3EA43E-2C6A-4BA7-832F-1E53D612CE3C}"/>
              </a:ext>
            </a:extLst>
          </p:cNvPr>
          <p:cNvCxnSpPr>
            <a:cxnSpLocks/>
          </p:cNvCxnSpPr>
          <p:nvPr/>
        </p:nvCxnSpPr>
        <p:spPr>
          <a:xfrm>
            <a:off x="0" y="2902226"/>
            <a:ext cx="4439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EB5B5FE-5060-4B89-A933-D96E8C6C3C30}"/>
              </a:ext>
            </a:extLst>
          </p:cNvPr>
          <p:cNvSpPr txBox="1"/>
          <p:nvPr/>
        </p:nvSpPr>
        <p:spPr>
          <a:xfrm>
            <a:off x="4051390" y="132521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3200B9-48DA-4890-842B-811C97F3E5B1}"/>
              </a:ext>
            </a:extLst>
          </p:cNvPr>
          <p:cNvSpPr txBox="1"/>
          <p:nvPr/>
        </p:nvSpPr>
        <p:spPr>
          <a:xfrm>
            <a:off x="198783" y="728870"/>
            <a:ext cx="40419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Education (Scholar)</a:t>
            </a:r>
            <a:r>
              <a:rPr lang="en-US" dirty="0"/>
              <a:t>:</a:t>
            </a:r>
          </a:p>
          <a:p>
            <a:r>
              <a:rPr lang="en-US" sz="1600" dirty="0"/>
              <a:t>GPA</a:t>
            </a:r>
          </a:p>
          <a:p>
            <a:r>
              <a:rPr lang="en-US" sz="1600" dirty="0"/>
              <a:t>Class Rank</a:t>
            </a:r>
          </a:p>
          <a:p>
            <a:r>
              <a:rPr lang="en-US" sz="1600" dirty="0"/>
              <a:t>SAT or ACT Score</a:t>
            </a:r>
          </a:p>
          <a:p>
            <a:r>
              <a:rPr lang="en-US" sz="1600" dirty="0"/>
              <a:t>PSAT Score</a:t>
            </a:r>
          </a:p>
          <a:p>
            <a:r>
              <a:rPr lang="en-US" sz="1600" dirty="0"/>
              <a:t>TSI Score</a:t>
            </a:r>
          </a:p>
          <a:p>
            <a:r>
              <a:rPr lang="en-US" sz="1600" dirty="0"/>
              <a:t>ASVAB Score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F32A5D-D6AF-459A-9E3B-08758D3E2834}"/>
              </a:ext>
            </a:extLst>
          </p:cNvPr>
          <p:cNvSpPr txBox="1"/>
          <p:nvPr/>
        </p:nvSpPr>
        <p:spPr>
          <a:xfrm>
            <a:off x="198783" y="5359740"/>
            <a:ext cx="40419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Athletics</a:t>
            </a:r>
            <a:r>
              <a:rPr lang="en-US" dirty="0"/>
              <a:t>:</a:t>
            </a:r>
          </a:p>
          <a:p>
            <a:r>
              <a:rPr lang="en-US" sz="1600" dirty="0"/>
              <a:t>Varsity (include years)</a:t>
            </a:r>
          </a:p>
          <a:p>
            <a:r>
              <a:rPr lang="en-US" sz="1600" dirty="0"/>
              <a:t>JV (include years)</a:t>
            </a:r>
          </a:p>
          <a:p>
            <a:r>
              <a:rPr lang="en-US" sz="1600" dirty="0"/>
              <a:t>Community (include years)</a:t>
            </a:r>
          </a:p>
          <a:p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7901E3-459A-4BCA-A669-6126CE00EE62}"/>
              </a:ext>
            </a:extLst>
          </p:cNvPr>
          <p:cNvSpPr txBox="1"/>
          <p:nvPr/>
        </p:nvSpPr>
        <p:spPr>
          <a:xfrm>
            <a:off x="198782" y="3000180"/>
            <a:ext cx="410817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School &amp; Community Activities (Leader)</a:t>
            </a:r>
            <a:r>
              <a:rPr lang="en-US" dirty="0"/>
              <a:t>:</a:t>
            </a:r>
          </a:p>
          <a:p>
            <a:r>
              <a:rPr lang="en-US" sz="1600" dirty="0"/>
              <a:t>School Clubs (include years)</a:t>
            </a:r>
          </a:p>
          <a:p>
            <a:r>
              <a:rPr lang="en-US" sz="1600" dirty="0"/>
              <a:t>Student Government (include years)</a:t>
            </a:r>
          </a:p>
          <a:p>
            <a:r>
              <a:rPr lang="en-US" sz="1600" dirty="0"/>
              <a:t>Positions held</a:t>
            </a:r>
          </a:p>
          <a:p>
            <a:r>
              <a:rPr lang="en-US" sz="1600" dirty="0"/>
              <a:t>Community Service Hours</a:t>
            </a:r>
          </a:p>
          <a:p>
            <a:r>
              <a:rPr lang="en-US" sz="1600" dirty="0"/>
              <a:t>Part-time employment (weekly hours/employer)</a:t>
            </a:r>
          </a:p>
          <a:p>
            <a:r>
              <a:rPr lang="en-US" sz="1600" dirty="0"/>
              <a:t>Volunteer Service</a:t>
            </a:r>
          </a:p>
          <a:p>
            <a:endParaRPr lang="en-US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D6EE16-94C4-4B1F-8C67-928096B63C86}"/>
              </a:ext>
            </a:extLst>
          </p:cNvPr>
          <p:cNvSpPr txBox="1"/>
          <p:nvPr/>
        </p:nvSpPr>
        <p:spPr>
          <a:xfrm>
            <a:off x="4571999" y="633080"/>
            <a:ext cx="40419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JROTC Activities</a:t>
            </a:r>
            <a:r>
              <a:rPr lang="en-US" dirty="0"/>
              <a:t>:</a:t>
            </a:r>
          </a:p>
          <a:p>
            <a:r>
              <a:rPr lang="en-US" sz="1600" dirty="0"/>
              <a:t>Parades</a:t>
            </a:r>
          </a:p>
          <a:p>
            <a:r>
              <a:rPr lang="en-US" sz="1600" dirty="0"/>
              <a:t>Military Ball</a:t>
            </a:r>
          </a:p>
          <a:p>
            <a:r>
              <a:rPr lang="en-US" sz="1600" dirty="0"/>
              <a:t>Co-Curricular Team Involvement (PT/JLAB/Academic/Drill Team/Color Guard/Saber Guard/Honor Guard)</a:t>
            </a:r>
          </a:p>
          <a:p>
            <a:r>
              <a:rPr lang="en-US" sz="1600" dirty="0"/>
              <a:t>JCLC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FE824E-BB8F-46E4-9229-9314B5554887}"/>
              </a:ext>
            </a:extLst>
          </p:cNvPr>
          <p:cNvSpPr txBox="1"/>
          <p:nvPr/>
        </p:nvSpPr>
        <p:spPr>
          <a:xfrm>
            <a:off x="4571999" y="3754233"/>
            <a:ext cx="40419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Awards/Recognition</a:t>
            </a:r>
            <a:r>
              <a:rPr lang="en-US" dirty="0"/>
              <a:t>:</a:t>
            </a:r>
          </a:p>
          <a:p>
            <a:r>
              <a:rPr lang="en-US" sz="1600" dirty="0"/>
              <a:t>JROTC</a:t>
            </a:r>
          </a:p>
          <a:p>
            <a:r>
              <a:rPr lang="en-US" sz="1600" dirty="0"/>
              <a:t>School</a:t>
            </a:r>
          </a:p>
          <a:p>
            <a:r>
              <a:rPr lang="en-US" sz="1600" dirty="0"/>
              <a:t>Honor Roll (number of times)</a:t>
            </a:r>
          </a:p>
          <a:p>
            <a:r>
              <a:rPr lang="en-US" sz="1600" dirty="0"/>
              <a:t>Letterman</a:t>
            </a:r>
          </a:p>
          <a:p>
            <a:r>
              <a:rPr lang="en-US" sz="1600" dirty="0"/>
              <a:t>Community</a:t>
            </a:r>
          </a:p>
          <a:p>
            <a:r>
              <a:rPr lang="en-US" sz="1600" dirty="0"/>
              <a:t>Eagle Scout</a:t>
            </a:r>
          </a:p>
          <a:p>
            <a:r>
              <a:rPr lang="en-US" sz="1600" dirty="0"/>
              <a:t>Girl Scout Gold Award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187253D-ABF9-44DB-8DE0-CFF76D4362BF}"/>
              </a:ext>
            </a:extLst>
          </p:cNvPr>
          <p:cNvCxnSpPr>
            <a:cxnSpLocks/>
          </p:cNvCxnSpPr>
          <p:nvPr/>
        </p:nvCxnSpPr>
        <p:spPr>
          <a:xfrm>
            <a:off x="0" y="5187462"/>
            <a:ext cx="4439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79D83E-7194-4F61-BEF7-A2BEE2006FFF}"/>
              </a:ext>
            </a:extLst>
          </p:cNvPr>
          <p:cNvCxnSpPr/>
          <p:nvPr/>
        </p:nvCxnSpPr>
        <p:spPr>
          <a:xfrm>
            <a:off x="4439477" y="3750920"/>
            <a:ext cx="47045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05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119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Clady</dc:creator>
  <cp:lastModifiedBy>Tom Clady</cp:lastModifiedBy>
  <cp:revision>3</cp:revision>
  <dcterms:created xsi:type="dcterms:W3CDTF">2021-10-09T03:36:09Z</dcterms:created>
  <dcterms:modified xsi:type="dcterms:W3CDTF">2021-10-09T17:15:46Z</dcterms:modified>
</cp:coreProperties>
</file>