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20"/>
  </p:notesMasterIdLst>
  <p:sldIdLst>
    <p:sldId id="256" r:id="rId2"/>
    <p:sldId id="270" r:id="rId3"/>
    <p:sldId id="280" r:id="rId4"/>
    <p:sldId id="281" r:id="rId5"/>
    <p:sldId id="296" r:id="rId6"/>
    <p:sldId id="283" r:id="rId7"/>
    <p:sldId id="295" r:id="rId8"/>
    <p:sldId id="284" r:id="rId9"/>
    <p:sldId id="285" r:id="rId10"/>
    <p:sldId id="286" r:id="rId11"/>
    <p:sldId id="287" r:id="rId12"/>
    <p:sldId id="298" r:id="rId13"/>
    <p:sldId id="289" r:id="rId14"/>
    <p:sldId id="290" r:id="rId15"/>
    <p:sldId id="299" r:id="rId16"/>
    <p:sldId id="300" r:id="rId17"/>
    <p:sldId id="301" r:id="rId18"/>
    <p:sldId id="29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9A005-5441-405F-BC0D-8E75551A50B1}" v="20" dt="2023-08-09T19:17:09.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2" autoAdjust="0"/>
    <p:restoredTop sz="76331" autoAdjust="0"/>
  </p:normalViewPr>
  <p:slideViewPr>
    <p:cSldViewPr snapToGrid="0">
      <p:cViewPr varScale="1">
        <p:scale>
          <a:sx n="85" d="100"/>
          <a:sy n="85" d="100"/>
        </p:scale>
        <p:origin x="12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 Chad B" userId="de808ccd-d65e-423b-9bd7-3bb75d85e9d4" providerId="ADAL" clId="{8AF9A005-5441-405F-BC0D-8E75551A50B1}"/>
    <pc:docChg chg="custSel modSld">
      <pc:chgData name="Wolf, Chad B" userId="de808ccd-d65e-423b-9bd7-3bb75d85e9d4" providerId="ADAL" clId="{8AF9A005-5441-405F-BC0D-8E75551A50B1}" dt="2023-08-09T19:17:09.652" v="59" actId="255"/>
      <pc:docMkLst>
        <pc:docMk/>
      </pc:docMkLst>
      <pc:sldChg chg="delSp modSp mod delAnim">
        <pc:chgData name="Wolf, Chad B" userId="de808ccd-d65e-423b-9bd7-3bb75d85e9d4" providerId="ADAL" clId="{8AF9A005-5441-405F-BC0D-8E75551A50B1}" dt="2023-08-09T19:17:09.652" v="59" actId="255"/>
        <pc:sldMkLst>
          <pc:docMk/>
          <pc:sldMk cId="829214717" sldId="256"/>
        </pc:sldMkLst>
        <pc:spChg chg="mod">
          <ac:chgData name="Wolf, Chad B" userId="de808ccd-d65e-423b-9bd7-3bb75d85e9d4" providerId="ADAL" clId="{8AF9A005-5441-405F-BC0D-8E75551A50B1}" dt="2023-08-09T19:17:09.652" v="59" actId="255"/>
          <ac:spMkLst>
            <pc:docMk/>
            <pc:sldMk cId="829214717" sldId="256"/>
            <ac:spMk id="2" creationId="{56A1089E-DE82-4912-BC37-F2EDC5F2238E}"/>
          </ac:spMkLst>
        </pc:spChg>
        <pc:spChg chg="mod">
          <ac:chgData name="Wolf, Chad B" userId="de808ccd-d65e-423b-9bd7-3bb75d85e9d4" providerId="ADAL" clId="{8AF9A005-5441-405F-BC0D-8E75551A50B1}" dt="2023-07-31T22:45:38.133" v="5" actId="20577"/>
          <ac:spMkLst>
            <pc:docMk/>
            <pc:sldMk cId="829214717" sldId="256"/>
            <ac:spMk id="3" creationId="{06E04019-D905-4997-B6EF-08C06871A8DC}"/>
          </ac:spMkLst>
        </pc:spChg>
        <pc:picChg chg="del">
          <ac:chgData name="Wolf, Chad B" userId="de808ccd-d65e-423b-9bd7-3bb75d85e9d4" providerId="ADAL" clId="{8AF9A005-5441-405F-BC0D-8E75551A50B1}" dt="2023-07-31T22:53:06.832" v="40" actId="478"/>
          <ac:picMkLst>
            <pc:docMk/>
            <pc:sldMk cId="829214717" sldId="256"/>
            <ac:picMk id="40" creationId="{B24A7106-CBC1-6C70-A51F-BC86824AB645}"/>
          </ac:picMkLst>
        </pc:picChg>
      </pc:sldChg>
      <pc:sldChg chg="delSp mod delAnim">
        <pc:chgData name="Wolf, Chad B" userId="de808ccd-d65e-423b-9bd7-3bb75d85e9d4" providerId="ADAL" clId="{8AF9A005-5441-405F-BC0D-8E75551A50B1}" dt="2023-07-31T22:53:11.466" v="41" actId="478"/>
        <pc:sldMkLst>
          <pc:docMk/>
          <pc:sldMk cId="2451615463" sldId="270"/>
        </pc:sldMkLst>
        <pc:picChg chg="del">
          <ac:chgData name="Wolf, Chad B" userId="de808ccd-d65e-423b-9bd7-3bb75d85e9d4" providerId="ADAL" clId="{8AF9A005-5441-405F-BC0D-8E75551A50B1}" dt="2023-07-31T22:53:11.466" v="41" actId="478"/>
          <ac:picMkLst>
            <pc:docMk/>
            <pc:sldMk cId="2451615463" sldId="270"/>
            <ac:picMk id="16" creationId="{8DF18B7C-9090-5C40-275E-D925C201B6A2}"/>
          </ac:picMkLst>
        </pc:picChg>
      </pc:sldChg>
      <pc:sldChg chg="delSp mod delAnim">
        <pc:chgData name="Wolf, Chad B" userId="de808ccd-d65e-423b-9bd7-3bb75d85e9d4" providerId="ADAL" clId="{8AF9A005-5441-405F-BC0D-8E75551A50B1}" dt="2023-07-31T22:53:12.918" v="42" actId="478"/>
        <pc:sldMkLst>
          <pc:docMk/>
          <pc:sldMk cId="1477588751" sldId="280"/>
        </pc:sldMkLst>
        <pc:picChg chg="del">
          <ac:chgData name="Wolf, Chad B" userId="de808ccd-d65e-423b-9bd7-3bb75d85e9d4" providerId="ADAL" clId="{8AF9A005-5441-405F-BC0D-8E75551A50B1}" dt="2023-07-31T22:53:12.918" v="42" actId="478"/>
          <ac:picMkLst>
            <pc:docMk/>
            <pc:sldMk cId="1477588751" sldId="280"/>
            <ac:picMk id="6" creationId="{173DC820-77E1-4A82-048C-20F36C1EA7FD}"/>
          </ac:picMkLst>
        </pc:picChg>
      </pc:sldChg>
      <pc:sldChg chg="delSp mod delAnim">
        <pc:chgData name="Wolf, Chad B" userId="de808ccd-d65e-423b-9bd7-3bb75d85e9d4" providerId="ADAL" clId="{8AF9A005-5441-405F-BC0D-8E75551A50B1}" dt="2023-07-31T22:53:14.952" v="43" actId="478"/>
        <pc:sldMkLst>
          <pc:docMk/>
          <pc:sldMk cId="2649056341" sldId="281"/>
        </pc:sldMkLst>
        <pc:picChg chg="del">
          <ac:chgData name="Wolf, Chad B" userId="de808ccd-d65e-423b-9bd7-3bb75d85e9d4" providerId="ADAL" clId="{8AF9A005-5441-405F-BC0D-8E75551A50B1}" dt="2023-07-31T22:53:14.952" v="43" actId="478"/>
          <ac:picMkLst>
            <pc:docMk/>
            <pc:sldMk cId="2649056341" sldId="281"/>
            <ac:picMk id="4" creationId="{6A7A7A94-C210-CB8D-EEEF-D39F5A8BEE38}"/>
          </ac:picMkLst>
        </pc:picChg>
      </pc:sldChg>
      <pc:sldChg chg="delSp mod delAnim">
        <pc:chgData name="Wolf, Chad B" userId="de808ccd-d65e-423b-9bd7-3bb75d85e9d4" providerId="ADAL" clId="{8AF9A005-5441-405F-BC0D-8E75551A50B1}" dt="2023-07-31T22:53:18.645" v="45" actId="478"/>
        <pc:sldMkLst>
          <pc:docMk/>
          <pc:sldMk cId="3390248414" sldId="283"/>
        </pc:sldMkLst>
        <pc:picChg chg="del">
          <ac:chgData name="Wolf, Chad B" userId="de808ccd-d65e-423b-9bd7-3bb75d85e9d4" providerId="ADAL" clId="{8AF9A005-5441-405F-BC0D-8E75551A50B1}" dt="2023-07-31T22:53:18.645" v="45" actId="478"/>
          <ac:picMkLst>
            <pc:docMk/>
            <pc:sldMk cId="3390248414" sldId="283"/>
            <ac:picMk id="6" creationId="{AC2B2AB1-10F8-268C-8700-D732876AE8E8}"/>
          </ac:picMkLst>
        </pc:picChg>
      </pc:sldChg>
      <pc:sldChg chg="delSp mod delAnim">
        <pc:chgData name="Wolf, Chad B" userId="de808ccd-d65e-423b-9bd7-3bb75d85e9d4" providerId="ADAL" clId="{8AF9A005-5441-405F-BC0D-8E75551A50B1}" dt="2023-07-31T22:53:22.742" v="47" actId="478"/>
        <pc:sldMkLst>
          <pc:docMk/>
          <pc:sldMk cId="1650443951" sldId="284"/>
        </pc:sldMkLst>
        <pc:picChg chg="del">
          <ac:chgData name="Wolf, Chad B" userId="de808ccd-d65e-423b-9bd7-3bb75d85e9d4" providerId="ADAL" clId="{8AF9A005-5441-405F-BC0D-8E75551A50B1}" dt="2023-07-31T22:53:22.742" v="47" actId="478"/>
          <ac:picMkLst>
            <pc:docMk/>
            <pc:sldMk cId="1650443951" sldId="284"/>
            <ac:picMk id="6" creationId="{600F5F15-D50A-267E-D16C-9913ACA50F4A}"/>
          </ac:picMkLst>
        </pc:picChg>
      </pc:sldChg>
      <pc:sldChg chg="delSp modSp mod delAnim">
        <pc:chgData name="Wolf, Chad B" userId="de808ccd-d65e-423b-9bd7-3bb75d85e9d4" providerId="ADAL" clId="{8AF9A005-5441-405F-BC0D-8E75551A50B1}" dt="2023-07-31T22:53:24.789" v="48" actId="478"/>
        <pc:sldMkLst>
          <pc:docMk/>
          <pc:sldMk cId="1092959664" sldId="285"/>
        </pc:sldMkLst>
        <pc:spChg chg="mod">
          <ac:chgData name="Wolf, Chad B" userId="de808ccd-d65e-423b-9bd7-3bb75d85e9d4" providerId="ADAL" clId="{8AF9A005-5441-405F-BC0D-8E75551A50B1}" dt="2023-07-31T22:48:11.031" v="8" actId="1076"/>
          <ac:spMkLst>
            <pc:docMk/>
            <pc:sldMk cId="1092959664" sldId="285"/>
            <ac:spMk id="8" creationId="{DF23B4A7-24DC-4CD5-9F10-636B0D10CBF7}"/>
          </ac:spMkLst>
        </pc:spChg>
        <pc:picChg chg="del">
          <ac:chgData name="Wolf, Chad B" userId="de808ccd-d65e-423b-9bd7-3bb75d85e9d4" providerId="ADAL" clId="{8AF9A005-5441-405F-BC0D-8E75551A50B1}" dt="2023-07-31T22:53:24.789" v="48" actId="478"/>
          <ac:picMkLst>
            <pc:docMk/>
            <pc:sldMk cId="1092959664" sldId="285"/>
            <ac:picMk id="4" creationId="{A616CC98-0795-0734-1578-DE409A8B3835}"/>
          </ac:picMkLst>
        </pc:picChg>
        <pc:picChg chg="mod">
          <ac:chgData name="Wolf, Chad B" userId="de808ccd-d65e-423b-9bd7-3bb75d85e9d4" providerId="ADAL" clId="{8AF9A005-5441-405F-BC0D-8E75551A50B1}" dt="2023-07-31T22:48:24.989" v="9" actId="14100"/>
          <ac:picMkLst>
            <pc:docMk/>
            <pc:sldMk cId="1092959664" sldId="285"/>
            <ac:picMk id="5" creationId="{8245D4CA-CA03-49CB-A8D0-45E14F0E599A}"/>
          </ac:picMkLst>
        </pc:picChg>
      </pc:sldChg>
      <pc:sldChg chg="delSp modSp mod delAnim">
        <pc:chgData name="Wolf, Chad B" userId="de808ccd-d65e-423b-9bd7-3bb75d85e9d4" providerId="ADAL" clId="{8AF9A005-5441-405F-BC0D-8E75551A50B1}" dt="2023-07-31T22:53:26.566" v="49" actId="478"/>
        <pc:sldMkLst>
          <pc:docMk/>
          <pc:sldMk cId="3003641557" sldId="286"/>
        </pc:sldMkLst>
        <pc:spChg chg="mod">
          <ac:chgData name="Wolf, Chad B" userId="de808ccd-d65e-423b-9bd7-3bb75d85e9d4" providerId="ADAL" clId="{8AF9A005-5441-405F-BC0D-8E75551A50B1}" dt="2023-07-31T22:48:55.286" v="26" actId="20577"/>
          <ac:spMkLst>
            <pc:docMk/>
            <pc:sldMk cId="3003641557" sldId="286"/>
            <ac:spMk id="8" creationId="{DCC429F3-4697-4139-A7EF-E421880D71CA}"/>
          </ac:spMkLst>
        </pc:spChg>
        <pc:picChg chg="del">
          <ac:chgData name="Wolf, Chad B" userId="de808ccd-d65e-423b-9bd7-3bb75d85e9d4" providerId="ADAL" clId="{8AF9A005-5441-405F-BC0D-8E75551A50B1}" dt="2023-07-31T22:53:26.566" v="49" actId="478"/>
          <ac:picMkLst>
            <pc:docMk/>
            <pc:sldMk cId="3003641557" sldId="286"/>
            <ac:picMk id="14" creationId="{9EC27B2F-6A79-073F-F14D-9C2A3D97C091}"/>
          </ac:picMkLst>
        </pc:picChg>
      </pc:sldChg>
      <pc:sldChg chg="delSp mod delAnim">
        <pc:chgData name="Wolf, Chad B" userId="de808ccd-d65e-423b-9bd7-3bb75d85e9d4" providerId="ADAL" clId="{8AF9A005-5441-405F-BC0D-8E75551A50B1}" dt="2023-07-31T22:53:28.326" v="50" actId="478"/>
        <pc:sldMkLst>
          <pc:docMk/>
          <pc:sldMk cId="4095197972" sldId="287"/>
        </pc:sldMkLst>
        <pc:picChg chg="del">
          <ac:chgData name="Wolf, Chad B" userId="de808ccd-d65e-423b-9bd7-3bb75d85e9d4" providerId="ADAL" clId="{8AF9A005-5441-405F-BC0D-8E75551A50B1}" dt="2023-07-31T22:53:28.326" v="50" actId="478"/>
          <ac:picMkLst>
            <pc:docMk/>
            <pc:sldMk cId="4095197972" sldId="287"/>
            <ac:picMk id="6" creationId="{E1B0A6DC-5FF6-2F94-E3FF-C88C70EBB91B}"/>
          </ac:picMkLst>
        </pc:picChg>
      </pc:sldChg>
      <pc:sldChg chg="delSp mod delAnim">
        <pc:chgData name="Wolf, Chad B" userId="de808ccd-d65e-423b-9bd7-3bb75d85e9d4" providerId="ADAL" clId="{8AF9A005-5441-405F-BC0D-8E75551A50B1}" dt="2023-07-31T22:53:31.669" v="52" actId="478"/>
        <pc:sldMkLst>
          <pc:docMk/>
          <pc:sldMk cId="386837913" sldId="289"/>
        </pc:sldMkLst>
        <pc:picChg chg="del">
          <ac:chgData name="Wolf, Chad B" userId="de808ccd-d65e-423b-9bd7-3bb75d85e9d4" providerId="ADAL" clId="{8AF9A005-5441-405F-BC0D-8E75551A50B1}" dt="2023-07-31T22:53:31.669" v="52" actId="478"/>
          <ac:picMkLst>
            <pc:docMk/>
            <pc:sldMk cId="386837913" sldId="289"/>
            <ac:picMk id="10" creationId="{473B6EA7-990B-4681-D134-F5F641C55D7D}"/>
          </ac:picMkLst>
        </pc:picChg>
      </pc:sldChg>
      <pc:sldChg chg="delSp mod delAnim">
        <pc:chgData name="Wolf, Chad B" userId="de808ccd-d65e-423b-9bd7-3bb75d85e9d4" providerId="ADAL" clId="{8AF9A005-5441-405F-BC0D-8E75551A50B1}" dt="2023-07-31T22:53:33.365" v="53" actId="478"/>
        <pc:sldMkLst>
          <pc:docMk/>
          <pc:sldMk cId="1582763809" sldId="290"/>
        </pc:sldMkLst>
        <pc:picChg chg="del">
          <ac:chgData name="Wolf, Chad B" userId="de808ccd-d65e-423b-9bd7-3bb75d85e9d4" providerId="ADAL" clId="{8AF9A005-5441-405F-BC0D-8E75551A50B1}" dt="2023-07-31T22:53:33.365" v="53" actId="478"/>
          <ac:picMkLst>
            <pc:docMk/>
            <pc:sldMk cId="1582763809" sldId="290"/>
            <ac:picMk id="14" creationId="{1D4A1A37-8EF7-0C24-A15B-D1704E054586}"/>
          </ac:picMkLst>
        </pc:picChg>
      </pc:sldChg>
      <pc:sldChg chg="delSp mod delAnim">
        <pc:chgData name="Wolf, Chad B" userId="de808ccd-d65e-423b-9bd7-3bb75d85e9d4" providerId="ADAL" clId="{8AF9A005-5441-405F-BC0D-8E75551A50B1}" dt="2023-07-31T22:53:39.989" v="57" actId="478"/>
        <pc:sldMkLst>
          <pc:docMk/>
          <pc:sldMk cId="1439439783" sldId="294"/>
        </pc:sldMkLst>
        <pc:picChg chg="del">
          <ac:chgData name="Wolf, Chad B" userId="de808ccd-d65e-423b-9bd7-3bb75d85e9d4" providerId="ADAL" clId="{8AF9A005-5441-405F-BC0D-8E75551A50B1}" dt="2023-07-31T22:53:39.989" v="57" actId="478"/>
          <ac:picMkLst>
            <pc:docMk/>
            <pc:sldMk cId="1439439783" sldId="294"/>
            <ac:picMk id="12" creationId="{39C6F967-F324-6C3C-0471-184B7000F620}"/>
          </ac:picMkLst>
        </pc:picChg>
      </pc:sldChg>
      <pc:sldChg chg="delSp mod delAnim">
        <pc:chgData name="Wolf, Chad B" userId="de808ccd-d65e-423b-9bd7-3bb75d85e9d4" providerId="ADAL" clId="{8AF9A005-5441-405F-BC0D-8E75551A50B1}" dt="2023-07-31T22:53:20.792" v="46" actId="478"/>
        <pc:sldMkLst>
          <pc:docMk/>
          <pc:sldMk cId="688947387" sldId="295"/>
        </pc:sldMkLst>
        <pc:picChg chg="del">
          <ac:chgData name="Wolf, Chad B" userId="de808ccd-d65e-423b-9bd7-3bb75d85e9d4" providerId="ADAL" clId="{8AF9A005-5441-405F-BC0D-8E75551A50B1}" dt="2023-07-31T22:53:20.792" v="46" actId="478"/>
          <ac:picMkLst>
            <pc:docMk/>
            <pc:sldMk cId="688947387" sldId="295"/>
            <ac:picMk id="3" creationId="{745CC4AB-B111-F858-7996-BB01F9040246}"/>
          </ac:picMkLst>
        </pc:picChg>
      </pc:sldChg>
      <pc:sldChg chg="delSp mod delAnim">
        <pc:chgData name="Wolf, Chad B" userId="de808ccd-d65e-423b-9bd7-3bb75d85e9d4" providerId="ADAL" clId="{8AF9A005-5441-405F-BC0D-8E75551A50B1}" dt="2023-07-31T22:53:16.614" v="44" actId="478"/>
        <pc:sldMkLst>
          <pc:docMk/>
          <pc:sldMk cId="1982730078" sldId="296"/>
        </pc:sldMkLst>
        <pc:picChg chg="del">
          <ac:chgData name="Wolf, Chad B" userId="de808ccd-d65e-423b-9bd7-3bb75d85e9d4" providerId="ADAL" clId="{8AF9A005-5441-405F-BC0D-8E75551A50B1}" dt="2023-07-31T22:53:16.614" v="44" actId="478"/>
          <ac:picMkLst>
            <pc:docMk/>
            <pc:sldMk cId="1982730078" sldId="296"/>
            <ac:picMk id="4" creationId="{D5C189AC-D10F-AE2C-ADEC-3DC738C0C1FE}"/>
          </ac:picMkLst>
        </pc:picChg>
      </pc:sldChg>
      <pc:sldChg chg="delSp mod delAnim">
        <pc:chgData name="Wolf, Chad B" userId="de808ccd-d65e-423b-9bd7-3bb75d85e9d4" providerId="ADAL" clId="{8AF9A005-5441-405F-BC0D-8E75551A50B1}" dt="2023-07-31T22:53:29.974" v="51" actId="478"/>
        <pc:sldMkLst>
          <pc:docMk/>
          <pc:sldMk cId="2212261327" sldId="298"/>
        </pc:sldMkLst>
        <pc:picChg chg="del">
          <ac:chgData name="Wolf, Chad B" userId="de808ccd-d65e-423b-9bd7-3bb75d85e9d4" providerId="ADAL" clId="{8AF9A005-5441-405F-BC0D-8E75551A50B1}" dt="2023-07-31T22:53:29.974" v="51" actId="478"/>
          <ac:picMkLst>
            <pc:docMk/>
            <pc:sldMk cId="2212261327" sldId="298"/>
            <ac:picMk id="4" creationId="{E15BC503-4969-EF2B-E4E9-67F86E22F0E9}"/>
          </ac:picMkLst>
        </pc:picChg>
      </pc:sldChg>
      <pc:sldChg chg="delSp modSp mod delAnim">
        <pc:chgData name="Wolf, Chad B" userId="de808ccd-d65e-423b-9bd7-3bb75d85e9d4" providerId="ADAL" clId="{8AF9A005-5441-405F-BC0D-8E75551A50B1}" dt="2023-07-31T22:53:34.920" v="54" actId="478"/>
        <pc:sldMkLst>
          <pc:docMk/>
          <pc:sldMk cId="2418340746" sldId="299"/>
        </pc:sldMkLst>
        <pc:graphicFrameChg chg="mod">
          <ac:chgData name="Wolf, Chad B" userId="de808ccd-d65e-423b-9bd7-3bb75d85e9d4" providerId="ADAL" clId="{8AF9A005-5441-405F-BC0D-8E75551A50B1}" dt="2023-07-31T22:49:41.028" v="38" actId="20577"/>
          <ac:graphicFrameMkLst>
            <pc:docMk/>
            <pc:sldMk cId="2418340746" sldId="299"/>
            <ac:graphicFrameMk id="40" creationId="{3521E025-9286-D1E4-81D3-B4FF7A074FB4}"/>
          </ac:graphicFrameMkLst>
        </pc:graphicFrameChg>
        <pc:picChg chg="del">
          <ac:chgData name="Wolf, Chad B" userId="de808ccd-d65e-423b-9bd7-3bb75d85e9d4" providerId="ADAL" clId="{8AF9A005-5441-405F-BC0D-8E75551A50B1}" dt="2023-07-31T22:53:34.920" v="54" actId="478"/>
          <ac:picMkLst>
            <pc:docMk/>
            <pc:sldMk cId="2418340746" sldId="299"/>
            <ac:picMk id="4" creationId="{2092CB52-132B-8E48-2431-26B247B83DED}"/>
          </ac:picMkLst>
        </pc:picChg>
      </pc:sldChg>
      <pc:sldChg chg="delSp modSp mod delAnim">
        <pc:chgData name="Wolf, Chad B" userId="de808ccd-d65e-423b-9bd7-3bb75d85e9d4" providerId="ADAL" clId="{8AF9A005-5441-405F-BC0D-8E75551A50B1}" dt="2023-07-31T22:53:36.694" v="55" actId="478"/>
        <pc:sldMkLst>
          <pc:docMk/>
          <pc:sldMk cId="865426074" sldId="300"/>
        </pc:sldMkLst>
        <pc:picChg chg="del">
          <ac:chgData name="Wolf, Chad B" userId="de808ccd-d65e-423b-9bd7-3bb75d85e9d4" providerId="ADAL" clId="{8AF9A005-5441-405F-BC0D-8E75551A50B1}" dt="2023-07-31T22:53:36.694" v="55" actId="478"/>
          <ac:picMkLst>
            <pc:docMk/>
            <pc:sldMk cId="865426074" sldId="300"/>
            <ac:picMk id="4" creationId="{776DAA11-9642-8D18-E1AC-2D036A316C7A}"/>
          </ac:picMkLst>
        </pc:picChg>
        <pc:picChg chg="mod">
          <ac:chgData name="Wolf, Chad B" userId="de808ccd-d65e-423b-9bd7-3bb75d85e9d4" providerId="ADAL" clId="{8AF9A005-5441-405F-BC0D-8E75551A50B1}" dt="2023-07-31T22:51:42.534" v="39" actId="14100"/>
          <ac:picMkLst>
            <pc:docMk/>
            <pc:sldMk cId="865426074" sldId="300"/>
            <ac:picMk id="5" creationId="{8245D4CA-CA03-49CB-A8D0-45E14F0E599A}"/>
          </ac:picMkLst>
        </pc:picChg>
      </pc:sldChg>
      <pc:sldChg chg="delSp mod delAnim">
        <pc:chgData name="Wolf, Chad B" userId="de808ccd-d65e-423b-9bd7-3bb75d85e9d4" providerId="ADAL" clId="{8AF9A005-5441-405F-BC0D-8E75551A50B1}" dt="2023-07-31T22:53:38.357" v="56" actId="478"/>
        <pc:sldMkLst>
          <pc:docMk/>
          <pc:sldMk cId="431877477" sldId="301"/>
        </pc:sldMkLst>
        <pc:picChg chg="del">
          <ac:chgData name="Wolf, Chad B" userId="de808ccd-d65e-423b-9bd7-3bb75d85e9d4" providerId="ADAL" clId="{8AF9A005-5441-405F-BC0D-8E75551A50B1}" dt="2023-07-31T22:53:38.357" v="56" actId="478"/>
          <ac:picMkLst>
            <pc:docMk/>
            <pc:sldMk cId="431877477" sldId="301"/>
            <ac:picMk id="4" creationId="{469BD8F6-0E50-4F07-1C9B-658D99C9610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C718B-992D-47F9-A0C4-1D3E3BE4E9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4F1F84-FAB7-42B3-B9CD-4910093D7C0A}">
      <dgm:prSet/>
      <dgm:spPr/>
      <dgm:t>
        <a:bodyPr/>
        <a:lstStyle/>
        <a:p>
          <a:r>
            <a:rPr lang="en-US" dirty="0">
              <a:solidFill>
                <a:schemeClr val="bg1"/>
              </a:solidFill>
              <a:latin typeface="Arial" panose="020B0604020202020204" pitchFamily="34" charset="0"/>
              <a:cs typeface="Arial" panose="020B0604020202020204" pitchFamily="34" charset="0"/>
            </a:rPr>
            <a:t>Breakfast is available from 7:30 am to 7:55 am</a:t>
          </a:r>
        </a:p>
      </dgm:t>
    </dgm:pt>
    <dgm:pt modelId="{7F9E00DF-6B31-45F6-ABB1-A7F569CA56C0}" type="parTrans" cxnId="{A15A74AB-1D2E-457F-AAC5-39343035B88E}">
      <dgm:prSet/>
      <dgm:spPr/>
      <dgm:t>
        <a:bodyPr/>
        <a:lstStyle/>
        <a:p>
          <a:endParaRPr lang="en-US"/>
        </a:p>
      </dgm:t>
    </dgm:pt>
    <dgm:pt modelId="{CE6E85E9-9246-4F21-BCD3-B953B3161F99}" type="sibTrans" cxnId="{A15A74AB-1D2E-457F-AAC5-39343035B88E}">
      <dgm:prSet/>
      <dgm:spPr/>
      <dgm:t>
        <a:bodyPr/>
        <a:lstStyle/>
        <a:p>
          <a:endParaRPr lang="en-US"/>
        </a:p>
      </dgm:t>
    </dgm:pt>
    <dgm:pt modelId="{2421295A-E0FC-490C-9A8B-5D2BEB6BCCF6}">
      <dgm:prSet/>
      <dgm:spPr/>
      <dgm:t>
        <a:bodyPr/>
        <a:lstStyle/>
        <a:p>
          <a:r>
            <a:rPr lang="en-US" dirty="0">
              <a:solidFill>
                <a:schemeClr val="bg1"/>
              </a:solidFill>
              <a:latin typeface="Arial" panose="020B0604020202020204" pitchFamily="34" charset="0"/>
              <a:cs typeface="Arial" panose="020B0604020202020204" pitchFamily="34" charset="0"/>
            </a:rPr>
            <a:t>Report directly to breakfast or your 1</a:t>
          </a:r>
          <a:r>
            <a:rPr lang="en-US" baseline="30000" dirty="0">
              <a:solidFill>
                <a:schemeClr val="bg1"/>
              </a:solidFill>
              <a:latin typeface="Arial" panose="020B0604020202020204" pitchFamily="34" charset="0"/>
              <a:cs typeface="Arial" panose="020B0604020202020204" pitchFamily="34" charset="0"/>
            </a:rPr>
            <a:t>st</a:t>
          </a:r>
          <a:r>
            <a:rPr lang="en-US" dirty="0">
              <a:solidFill>
                <a:schemeClr val="bg1"/>
              </a:solidFill>
              <a:latin typeface="Arial" panose="020B0604020202020204" pitchFamily="34" charset="0"/>
              <a:cs typeface="Arial" panose="020B0604020202020204" pitchFamily="34" charset="0"/>
            </a:rPr>
            <a:t> period class</a:t>
          </a:r>
        </a:p>
      </dgm:t>
    </dgm:pt>
    <dgm:pt modelId="{23659783-EE16-4559-99EB-1AA4158AE39A}" type="parTrans" cxnId="{5B0C441B-22B2-4355-B1AA-AD2C06B7FEB3}">
      <dgm:prSet/>
      <dgm:spPr/>
      <dgm:t>
        <a:bodyPr/>
        <a:lstStyle/>
        <a:p>
          <a:endParaRPr lang="en-US"/>
        </a:p>
      </dgm:t>
    </dgm:pt>
    <dgm:pt modelId="{23F0A436-94CE-4CE0-BC75-ED5EED569280}" type="sibTrans" cxnId="{5B0C441B-22B2-4355-B1AA-AD2C06B7FEB3}">
      <dgm:prSet/>
      <dgm:spPr/>
      <dgm:t>
        <a:bodyPr/>
        <a:lstStyle/>
        <a:p>
          <a:endParaRPr lang="en-US"/>
        </a:p>
      </dgm:t>
    </dgm:pt>
    <dgm:pt modelId="{F9CCBDF8-224A-4654-920E-FCD7316D8A9B}">
      <dgm:prSet/>
      <dgm:spPr/>
      <dgm:t>
        <a:bodyPr/>
        <a:lstStyle/>
        <a:p>
          <a:pPr algn="ctr"/>
          <a:r>
            <a:rPr lang="en-US" b="1" u="none" dirty="0">
              <a:solidFill>
                <a:schemeClr val="bg1"/>
              </a:solidFill>
              <a:latin typeface="Arial" panose="020B0604020202020204" pitchFamily="34" charset="0"/>
              <a:cs typeface="Arial" panose="020B0604020202020204" pitchFamily="34" charset="0"/>
            </a:rPr>
            <a:t>DO NOT ROAM THE HALLWAYS!</a:t>
          </a:r>
          <a:endParaRPr lang="en-US" u="none" dirty="0">
            <a:solidFill>
              <a:schemeClr val="bg1"/>
            </a:solidFill>
            <a:latin typeface="Arial" panose="020B0604020202020204" pitchFamily="34" charset="0"/>
            <a:cs typeface="Arial" panose="020B0604020202020204" pitchFamily="34" charset="0"/>
          </a:endParaRPr>
        </a:p>
      </dgm:t>
    </dgm:pt>
    <dgm:pt modelId="{71867E5F-E857-4063-8DBE-9E318555919D}" type="parTrans" cxnId="{B85E3173-19A6-42B4-AA34-0936E2E1B73D}">
      <dgm:prSet/>
      <dgm:spPr/>
      <dgm:t>
        <a:bodyPr/>
        <a:lstStyle/>
        <a:p>
          <a:endParaRPr lang="en-US"/>
        </a:p>
      </dgm:t>
    </dgm:pt>
    <dgm:pt modelId="{79CAFFC2-AC3E-4ED6-A3D1-1BCC180B69E2}" type="sibTrans" cxnId="{B85E3173-19A6-42B4-AA34-0936E2E1B73D}">
      <dgm:prSet/>
      <dgm:spPr/>
      <dgm:t>
        <a:bodyPr/>
        <a:lstStyle/>
        <a:p>
          <a:endParaRPr lang="en-US"/>
        </a:p>
      </dgm:t>
    </dgm:pt>
    <dgm:pt modelId="{D8D9AB51-C49A-6B4A-9A72-36769C2E40C0}" type="pres">
      <dgm:prSet presAssocID="{A6CC718B-992D-47F9-A0C4-1D3E3BE4E905}" presName="linear" presStyleCnt="0">
        <dgm:presLayoutVars>
          <dgm:animLvl val="lvl"/>
          <dgm:resizeHandles val="exact"/>
        </dgm:presLayoutVars>
      </dgm:prSet>
      <dgm:spPr/>
    </dgm:pt>
    <dgm:pt modelId="{EE564C1E-8565-4B4F-9B38-2E66D29B4B5C}" type="pres">
      <dgm:prSet presAssocID="{2B4F1F84-FAB7-42B3-B9CD-4910093D7C0A}" presName="parentText" presStyleLbl="node1" presStyleIdx="0" presStyleCnt="3">
        <dgm:presLayoutVars>
          <dgm:chMax val="0"/>
          <dgm:bulletEnabled val="1"/>
        </dgm:presLayoutVars>
      </dgm:prSet>
      <dgm:spPr/>
    </dgm:pt>
    <dgm:pt modelId="{BFEFD7E3-9527-7141-B7DD-2C09BB62C8D4}" type="pres">
      <dgm:prSet presAssocID="{CE6E85E9-9246-4F21-BCD3-B953B3161F99}" presName="spacer" presStyleCnt="0"/>
      <dgm:spPr/>
    </dgm:pt>
    <dgm:pt modelId="{C4FF85FD-026B-E34F-B04B-2F2E9415E89B}" type="pres">
      <dgm:prSet presAssocID="{2421295A-E0FC-490C-9A8B-5D2BEB6BCCF6}" presName="parentText" presStyleLbl="node1" presStyleIdx="1" presStyleCnt="3">
        <dgm:presLayoutVars>
          <dgm:chMax val="0"/>
          <dgm:bulletEnabled val="1"/>
        </dgm:presLayoutVars>
      </dgm:prSet>
      <dgm:spPr/>
    </dgm:pt>
    <dgm:pt modelId="{AF8ED812-ED61-1C45-9F0A-44B96F31698C}" type="pres">
      <dgm:prSet presAssocID="{23F0A436-94CE-4CE0-BC75-ED5EED569280}" presName="spacer" presStyleCnt="0"/>
      <dgm:spPr/>
    </dgm:pt>
    <dgm:pt modelId="{12C77AB6-2618-B643-805D-07EE3BEE2179}" type="pres">
      <dgm:prSet presAssocID="{F9CCBDF8-224A-4654-920E-FCD7316D8A9B}" presName="parentText" presStyleLbl="node1" presStyleIdx="2" presStyleCnt="3">
        <dgm:presLayoutVars>
          <dgm:chMax val="0"/>
          <dgm:bulletEnabled val="1"/>
        </dgm:presLayoutVars>
      </dgm:prSet>
      <dgm:spPr/>
    </dgm:pt>
  </dgm:ptLst>
  <dgm:cxnLst>
    <dgm:cxn modelId="{5B0C441B-22B2-4355-B1AA-AD2C06B7FEB3}" srcId="{A6CC718B-992D-47F9-A0C4-1D3E3BE4E905}" destId="{2421295A-E0FC-490C-9A8B-5D2BEB6BCCF6}" srcOrd="1" destOrd="0" parTransId="{23659783-EE16-4559-99EB-1AA4158AE39A}" sibTransId="{23F0A436-94CE-4CE0-BC75-ED5EED569280}"/>
    <dgm:cxn modelId="{1028F045-34FA-D244-99B1-85C7385EE335}" type="presOf" srcId="{2421295A-E0FC-490C-9A8B-5D2BEB6BCCF6}" destId="{C4FF85FD-026B-E34F-B04B-2F2E9415E89B}" srcOrd="0" destOrd="0" presId="urn:microsoft.com/office/officeart/2005/8/layout/vList2"/>
    <dgm:cxn modelId="{6B68FC69-3043-7E45-AC57-B08F7E9C07A5}" type="presOf" srcId="{A6CC718B-992D-47F9-A0C4-1D3E3BE4E905}" destId="{D8D9AB51-C49A-6B4A-9A72-36769C2E40C0}" srcOrd="0" destOrd="0" presId="urn:microsoft.com/office/officeart/2005/8/layout/vList2"/>
    <dgm:cxn modelId="{B85E3173-19A6-42B4-AA34-0936E2E1B73D}" srcId="{A6CC718B-992D-47F9-A0C4-1D3E3BE4E905}" destId="{F9CCBDF8-224A-4654-920E-FCD7316D8A9B}" srcOrd="2" destOrd="0" parTransId="{71867E5F-E857-4063-8DBE-9E318555919D}" sibTransId="{79CAFFC2-AC3E-4ED6-A3D1-1BCC180B69E2}"/>
    <dgm:cxn modelId="{E8E19199-E737-A445-BBD7-95416D3FEF60}" type="presOf" srcId="{F9CCBDF8-224A-4654-920E-FCD7316D8A9B}" destId="{12C77AB6-2618-B643-805D-07EE3BEE2179}" srcOrd="0" destOrd="0" presId="urn:microsoft.com/office/officeart/2005/8/layout/vList2"/>
    <dgm:cxn modelId="{A15A74AB-1D2E-457F-AAC5-39343035B88E}" srcId="{A6CC718B-992D-47F9-A0C4-1D3E3BE4E905}" destId="{2B4F1F84-FAB7-42B3-B9CD-4910093D7C0A}" srcOrd="0" destOrd="0" parTransId="{7F9E00DF-6B31-45F6-ABB1-A7F569CA56C0}" sibTransId="{CE6E85E9-9246-4F21-BCD3-B953B3161F99}"/>
    <dgm:cxn modelId="{44C2DFB5-5A40-5D4D-9B18-3F80C8B8541F}" type="presOf" srcId="{2B4F1F84-FAB7-42B3-B9CD-4910093D7C0A}" destId="{EE564C1E-8565-4B4F-9B38-2E66D29B4B5C}" srcOrd="0" destOrd="0" presId="urn:microsoft.com/office/officeart/2005/8/layout/vList2"/>
    <dgm:cxn modelId="{CED2A1FD-4BF8-BE4A-935B-CF8D42F4EB05}" type="presParOf" srcId="{D8D9AB51-C49A-6B4A-9A72-36769C2E40C0}" destId="{EE564C1E-8565-4B4F-9B38-2E66D29B4B5C}" srcOrd="0" destOrd="0" presId="urn:microsoft.com/office/officeart/2005/8/layout/vList2"/>
    <dgm:cxn modelId="{CA1D9206-29F6-9A4E-BEBC-20A36577911F}" type="presParOf" srcId="{D8D9AB51-C49A-6B4A-9A72-36769C2E40C0}" destId="{BFEFD7E3-9527-7141-B7DD-2C09BB62C8D4}" srcOrd="1" destOrd="0" presId="urn:microsoft.com/office/officeart/2005/8/layout/vList2"/>
    <dgm:cxn modelId="{05E10DF5-44C2-4444-9D70-01203015D39E}" type="presParOf" srcId="{D8D9AB51-C49A-6B4A-9A72-36769C2E40C0}" destId="{C4FF85FD-026B-E34F-B04B-2F2E9415E89B}" srcOrd="2" destOrd="0" presId="urn:microsoft.com/office/officeart/2005/8/layout/vList2"/>
    <dgm:cxn modelId="{998AEF7A-441B-7243-BB1C-CAFA0D141438}" type="presParOf" srcId="{D8D9AB51-C49A-6B4A-9A72-36769C2E40C0}" destId="{AF8ED812-ED61-1C45-9F0A-44B96F31698C}" srcOrd="3" destOrd="0" presId="urn:microsoft.com/office/officeart/2005/8/layout/vList2"/>
    <dgm:cxn modelId="{600F7908-DD93-BF47-BC66-5A8230CC0AA9}" type="presParOf" srcId="{D8D9AB51-C49A-6B4A-9A72-36769C2E40C0}" destId="{12C77AB6-2618-B643-805D-07EE3BEE217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C718B-992D-47F9-A0C4-1D3E3BE4E9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4F1F84-FAB7-42B3-B9CD-4910093D7C0A}">
      <dgm:prSet/>
      <dgm:spPr/>
      <dgm:t>
        <a:bodyPr/>
        <a:lstStyle/>
        <a:p>
          <a:r>
            <a:rPr lang="en-US" dirty="0">
              <a:solidFill>
                <a:schemeClr val="bg1"/>
              </a:solidFill>
              <a:latin typeface="Arial" panose="020B0604020202020204" pitchFamily="34" charset="0"/>
              <a:cs typeface="Arial" panose="020B0604020202020204" pitchFamily="34" charset="0"/>
            </a:rPr>
            <a:t>ID’s are mandatory</a:t>
          </a:r>
        </a:p>
      </dgm:t>
    </dgm:pt>
    <dgm:pt modelId="{7F9E00DF-6B31-45F6-ABB1-A7F569CA56C0}" type="parTrans" cxnId="{A15A74AB-1D2E-457F-AAC5-39343035B88E}">
      <dgm:prSet/>
      <dgm:spPr/>
      <dgm:t>
        <a:bodyPr/>
        <a:lstStyle/>
        <a:p>
          <a:endParaRPr lang="en-US"/>
        </a:p>
      </dgm:t>
    </dgm:pt>
    <dgm:pt modelId="{CE6E85E9-9246-4F21-BCD3-B953B3161F99}" type="sibTrans" cxnId="{A15A74AB-1D2E-457F-AAC5-39343035B88E}">
      <dgm:prSet/>
      <dgm:spPr/>
      <dgm:t>
        <a:bodyPr/>
        <a:lstStyle/>
        <a:p>
          <a:endParaRPr lang="en-US"/>
        </a:p>
      </dgm:t>
    </dgm:pt>
    <dgm:pt modelId="{2421295A-E0FC-490C-9A8B-5D2BEB6BCCF6}">
      <dgm:prSet/>
      <dgm:spPr/>
      <dgm:t>
        <a:bodyPr/>
        <a:lstStyle/>
        <a:p>
          <a:r>
            <a:rPr lang="en-US" dirty="0">
              <a:solidFill>
                <a:schemeClr val="bg1"/>
              </a:solidFill>
              <a:latin typeface="Arial" panose="020B0604020202020204" pitchFamily="34" charset="0"/>
              <a:cs typeface="Arial" panose="020B0604020202020204" pitchFamily="34" charset="0"/>
            </a:rPr>
            <a:t>No alterations (covering pictures or name)</a:t>
          </a:r>
        </a:p>
      </dgm:t>
    </dgm:pt>
    <dgm:pt modelId="{23659783-EE16-4559-99EB-1AA4158AE39A}" type="parTrans" cxnId="{5B0C441B-22B2-4355-B1AA-AD2C06B7FEB3}">
      <dgm:prSet/>
      <dgm:spPr/>
      <dgm:t>
        <a:bodyPr/>
        <a:lstStyle/>
        <a:p>
          <a:endParaRPr lang="en-US"/>
        </a:p>
      </dgm:t>
    </dgm:pt>
    <dgm:pt modelId="{23F0A436-94CE-4CE0-BC75-ED5EED569280}" type="sibTrans" cxnId="{5B0C441B-22B2-4355-B1AA-AD2C06B7FEB3}">
      <dgm:prSet/>
      <dgm:spPr/>
      <dgm:t>
        <a:bodyPr/>
        <a:lstStyle/>
        <a:p>
          <a:endParaRPr lang="en-US"/>
        </a:p>
      </dgm:t>
    </dgm:pt>
    <dgm:pt modelId="{F9CCBDF8-224A-4654-920E-FCD7316D8A9B}">
      <dgm:prSet/>
      <dgm:spPr/>
      <dgm:t>
        <a:bodyPr/>
        <a:lstStyle/>
        <a:p>
          <a:r>
            <a:rPr lang="en-US" dirty="0">
              <a:solidFill>
                <a:schemeClr val="bg1"/>
              </a:solidFill>
            </a:rPr>
            <a:t>Must be worn around the neck</a:t>
          </a:r>
          <a:endParaRPr lang="en-US" b="0" u="none" dirty="0">
            <a:solidFill>
              <a:schemeClr val="bg1"/>
            </a:solidFill>
          </a:endParaRPr>
        </a:p>
      </dgm:t>
    </dgm:pt>
    <dgm:pt modelId="{71867E5F-E857-4063-8DBE-9E318555919D}" type="parTrans" cxnId="{B85E3173-19A6-42B4-AA34-0936E2E1B73D}">
      <dgm:prSet/>
      <dgm:spPr/>
      <dgm:t>
        <a:bodyPr/>
        <a:lstStyle/>
        <a:p>
          <a:endParaRPr lang="en-US"/>
        </a:p>
      </dgm:t>
    </dgm:pt>
    <dgm:pt modelId="{79CAFFC2-AC3E-4ED6-A3D1-1BCC180B69E2}" type="sibTrans" cxnId="{B85E3173-19A6-42B4-AA34-0936E2E1B73D}">
      <dgm:prSet/>
      <dgm:spPr/>
      <dgm:t>
        <a:bodyPr/>
        <a:lstStyle/>
        <a:p>
          <a:endParaRPr lang="en-US"/>
        </a:p>
      </dgm:t>
    </dgm:pt>
    <dgm:pt modelId="{D8D9AB51-C49A-6B4A-9A72-36769C2E40C0}" type="pres">
      <dgm:prSet presAssocID="{A6CC718B-992D-47F9-A0C4-1D3E3BE4E905}" presName="linear" presStyleCnt="0">
        <dgm:presLayoutVars>
          <dgm:animLvl val="lvl"/>
          <dgm:resizeHandles val="exact"/>
        </dgm:presLayoutVars>
      </dgm:prSet>
      <dgm:spPr/>
    </dgm:pt>
    <dgm:pt modelId="{EE564C1E-8565-4B4F-9B38-2E66D29B4B5C}" type="pres">
      <dgm:prSet presAssocID="{2B4F1F84-FAB7-42B3-B9CD-4910093D7C0A}" presName="parentText" presStyleLbl="node1" presStyleIdx="0" presStyleCnt="3">
        <dgm:presLayoutVars>
          <dgm:chMax val="0"/>
          <dgm:bulletEnabled val="1"/>
        </dgm:presLayoutVars>
      </dgm:prSet>
      <dgm:spPr/>
    </dgm:pt>
    <dgm:pt modelId="{BFEFD7E3-9527-7141-B7DD-2C09BB62C8D4}" type="pres">
      <dgm:prSet presAssocID="{CE6E85E9-9246-4F21-BCD3-B953B3161F99}" presName="spacer" presStyleCnt="0"/>
      <dgm:spPr/>
    </dgm:pt>
    <dgm:pt modelId="{C4FF85FD-026B-E34F-B04B-2F2E9415E89B}" type="pres">
      <dgm:prSet presAssocID="{2421295A-E0FC-490C-9A8B-5D2BEB6BCCF6}" presName="parentText" presStyleLbl="node1" presStyleIdx="1" presStyleCnt="3">
        <dgm:presLayoutVars>
          <dgm:chMax val="0"/>
          <dgm:bulletEnabled val="1"/>
        </dgm:presLayoutVars>
      </dgm:prSet>
      <dgm:spPr/>
    </dgm:pt>
    <dgm:pt modelId="{AF8ED812-ED61-1C45-9F0A-44B96F31698C}" type="pres">
      <dgm:prSet presAssocID="{23F0A436-94CE-4CE0-BC75-ED5EED569280}" presName="spacer" presStyleCnt="0"/>
      <dgm:spPr/>
    </dgm:pt>
    <dgm:pt modelId="{12C77AB6-2618-B643-805D-07EE3BEE2179}" type="pres">
      <dgm:prSet presAssocID="{F9CCBDF8-224A-4654-920E-FCD7316D8A9B}" presName="parentText" presStyleLbl="node1" presStyleIdx="2" presStyleCnt="3">
        <dgm:presLayoutVars>
          <dgm:chMax val="0"/>
          <dgm:bulletEnabled val="1"/>
        </dgm:presLayoutVars>
      </dgm:prSet>
      <dgm:spPr/>
    </dgm:pt>
  </dgm:ptLst>
  <dgm:cxnLst>
    <dgm:cxn modelId="{5B0C441B-22B2-4355-B1AA-AD2C06B7FEB3}" srcId="{A6CC718B-992D-47F9-A0C4-1D3E3BE4E905}" destId="{2421295A-E0FC-490C-9A8B-5D2BEB6BCCF6}" srcOrd="1" destOrd="0" parTransId="{23659783-EE16-4559-99EB-1AA4158AE39A}" sibTransId="{23F0A436-94CE-4CE0-BC75-ED5EED569280}"/>
    <dgm:cxn modelId="{1028F045-34FA-D244-99B1-85C7385EE335}" type="presOf" srcId="{2421295A-E0FC-490C-9A8B-5D2BEB6BCCF6}" destId="{C4FF85FD-026B-E34F-B04B-2F2E9415E89B}" srcOrd="0" destOrd="0" presId="urn:microsoft.com/office/officeart/2005/8/layout/vList2"/>
    <dgm:cxn modelId="{6B68FC69-3043-7E45-AC57-B08F7E9C07A5}" type="presOf" srcId="{A6CC718B-992D-47F9-A0C4-1D3E3BE4E905}" destId="{D8D9AB51-C49A-6B4A-9A72-36769C2E40C0}" srcOrd="0" destOrd="0" presId="urn:microsoft.com/office/officeart/2005/8/layout/vList2"/>
    <dgm:cxn modelId="{B85E3173-19A6-42B4-AA34-0936E2E1B73D}" srcId="{A6CC718B-992D-47F9-A0C4-1D3E3BE4E905}" destId="{F9CCBDF8-224A-4654-920E-FCD7316D8A9B}" srcOrd="2" destOrd="0" parTransId="{71867E5F-E857-4063-8DBE-9E318555919D}" sibTransId="{79CAFFC2-AC3E-4ED6-A3D1-1BCC180B69E2}"/>
    <dgm:cxn modelId="{E8E19199-E737-A445-BBD7-95416D3FEF60}" type="presOf" srcId="{F9CCBDF8-224A-4654-920E-FCD7316D8A9B}" destId="{12C77AB6-2618-B643-805D-07EE3BEE2179}" srcOrd="0" destOrd="0" presId="urn:microsoft.com/office/officeart/2005/8/layout/vList2"/>
    <dgm:cxn modelId="{A15A74AB-1D2E-457F-AAC5-39343035B88E}" srcId="{A6CC718B-992D-47F9-A0C4-1D3E3BE4E905}" destId="{2B4F1F84-FAB7-42B3-B9CD-4910093D7C0A}" srcOrd="0" destOrd="0" parTransId="{7F9E00DF-6B31-45F6-ABB1-A7F569CA56C0}" sibTransId="{CE6E85E9-9246-4F21-BCD3-B953B3161F99}"/>
    <dgm:cxn modelId="{44C2DFB5-5A40-5D4D-9B18-3F80C8B8541F}" type="presOf" srcId="{2B4F1F84-FAB7-42B3-B9CD-4910093D7C0A}" destId="{EE564C1E-8565-4B4F-9B38-2E66D29B4B5C}" srcOrd="0" destOrd="0" presId="urn:microsoft.com/office/officeart/2005/8/layout/vList2"/>
    <dgm:cxn modelId="{CED2A1FD-4BF8-BE4A-935B-CF8D42F4EB05}" type="presParOf" srcId="{D8D9AB51-C49A-6B4A-9A72-36769C2E40C0}" destId="{EE564C1E-8565-4B4F-9B38-2E66D29B4B5C}" srcOrd="0" destOrd="0" presId="urn:microsoft.com/office/officeart/2005/8/layout/vList2"/>
    <dgm:cxn modelId="{CA1D9206-29F6-9A4E-BEBC-20A36577911F}" type="presParOf" srcId="{D8D9AB51-C49A-6B4A-9A72-36769C2E40C0}" destId="{BFEFD7E3-9527-7141-B7DD-2C09BB62C8D4}" srcOrd="1" destOrd="0" presId="urn:microsoft.com/office/officeart/2005/8/layout/vList2"/>
    <dgm:cxn modelId="{05E10DF5-44C2-4444-9D70-01203015D39E}" type="presParOf" srcId="{D8D9AB51-C49A-6B4A-9A72-36769C2E40C0}" destId="{C4FF85FD-026B-E34F-B04B-2F2E9415E89B}" srcOrd="2" destOrd="0" presId="urn:microsoft.com/office/officeart/2005/8/layout/vList2"/>
    <dgm:cxn modelId="{998AEF7A-441B-7243-BB1C-CAFA0D141438}" type="presParOf" srcId="{D8D9AB51-C49A-6B4A-9A72-36769C2E40C0}" destId="{AF8ED812-ED61-1C45-9F0A-44B96F31698C}" srcOrd="3" destOrd="0" presId="urn:microsoft.com/office/officeart/2005/8/layout/vList2"/>
    <dgm:cxn modelId="{600F7908-DD93-BF47-BC66-5A8230CC0AA9}" type="presParOf" srcId="{D8D9AB51-C49A-6B4A-9A72-36769C2E40C0}" destId="{12C77AB6-2618-B643-805D-07EE3BEE217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D4E211-CA30-477C-BC31-372BDC02A179}"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B7FCBEF4-DC29-4EB8-A643-E368EEA32FAA}">
      <dgm:prSet custT="1"/>
      <dgm:spPr>
        <a:gradFill rotWithShape="0">
          <a:gsLst>
            <a:gs pos="0">
              <a:schemeClr val="accent3">
                <a:hueOff val="0"/>
                <a:satOff val="0"/>
                <a:lumOff val="0"/>
                <a:alphaOff val="0"/>
                <a:tint val="96000"/>
                <a:lumMod val="100000"/>
              </a:schemeClr>
            </a:gs>
            <a:gs pos="0">
              <a:schemeClr val="accent1"/>
            </a:gs>
          </a:gsLst>
        </a:gradFill>
      </dgm:spPr>
      <dgm:t>
        <a:bodyPr/>
        <a:lstStyle/>
        <a:p>
          <a:r>
            <a:rPr lang="en-US" sz="4000" dirty="0">
              <a:solidFill>
                <a:schemeClr val="bg1"/>
              </a:solidFill>
            </a:rPr>
            <a:t>Electronic devices are not allowed to be used on campus (including hallways) unless given permission.</a:t>
          </a:r>
        </a:p>
      </dgm:t>
    </dgm:pt>
    <dgm:pt modelId="{031F2BA5-D286-474C-B31F-644B759EF98E}" type="parTrans" cxnId="{D609363C-F941-4C6B-BA69-8B14EF5EEEA4}">
      <dgm:prSet/>
      <dgm:spPr/>
      <dgm:t>
        <a:bodyPr/>
        <a:lstStyle/>
        <a:p>
          <a:endParaRPr lang="en-US" sz="2800"/>
        </a:p>
      </dgm:t>
    </dgm:pt>
    <dgm:pt modelId="{CF496BE9-66EF-46C2-9CFE-E0C297D88134}" type="sibTrans" cxnId="{D609363C-F941-4C6B-BA69-8B14EF5EEEA4}">
      <dgm:prSet/>
      <dgm:spPr/>
      <dgm:t>
        <a:bodyPr/>
        <a:lstStyle/>
        <a:p>
          <a:endParaRPr lang="en-US"/>
        </a:p>
      </dgm:t>
    </dgm:pt>
    <dgm:pt modelId="{6A46EADD-74F7-4F58-B463-B9446BB1862A}">
      <dgm:prSet custT="1"/>
      <dgm:spPr>
        <a:gradFill rotWithShape="0">
          <a:gsLst>
            <a:gs pos="0">
              <a:schemeClr val="accent1"/>
            </a:gs>
            <a:gs pos="0">
              <a:schemeClr val="accent1"/>
            </a:gs>
          </a:gsLst>
        </a:gradFill>
      </dgm:spPr>
      <dgm:t>
        <a:bodyPr/>
        <a:lstStyle/>
        <a:p>
          <a:r>
            <a:rPr lang="en-US" sz="4000" dirty="0">
              <a:solidFill>
                <a:schemeClr val="bg1"/>
              </a:solidFill>
            </a:rPr>
            <a:t>Devices </a:t>
          </a:r>
          <a:r>
            <a:rPr lang="en-US" sz="4000" b="1" u="sng" dirty="0">
              <a:solidFill>
                <a:schemeClr val="bg1"/>
              </a:solidFill>
            </a:rPr>
            <a:t>will be confiscated </a:t>
          </a:r>
          <a:r>
            <a:rPr lang="en-US" sz="4000" dirty="0">
              <a:solidFill>
                <a:schemeClr val="bg1"/>
              </a:solidFill>
            </a:rPr>
            <a:t>by staff.</a:t>
          </a:r>
        </a:p>
      </dgm:t>
    </dgm:pt>
    <dgm:pt modelId="{7FA378FE-4947-48CD-972C-F0AA730228B2}" type="parTrans" cxnId="{3F628D3A-F9BA-4B37-9CB4-80CE8391D377}">
      <dgm:prSet/>
      <dgm:spPr/>
      <dgm:t>
        <a:bodyPr/>
        <a:lstStyle/>
        <a:p>
          <a:endParaRPr lang="en-US" sz="2800"/>
        </a:p>
      </dgm:t>
    </dgm:pt>
    <dgm:pt modelId="{65FAD7D2-AB9B-4A36-ACCF-3CDE72FB4206}" type="sibTrans" cxnId="{3F628D3A-F9BA-4B37-9CB4-80CE8391D377}">
      <dgm:prSet/>
      <dgm:spPr/>
      <dgm:t>
        <a:bodyPr/>
        <a:lstStyle/>
        <a:p>
          <a:endParaRPr lang="en-US"/>
        </a:p>
      </dgm:t>
    </dgm:pt>
    <dgm:pt modelId="{C3952577-155B-1B42-A7C2-8B2A395936A5}" type="pres">
      <dgm:prSet presAssocID="{5BD4E211-CA30-477C-BC31-372BDC02A179}" presName="linear" presStyleCnt="0">
        <dgm:presLayoutVars>
          <dgm:animLvl val="lvl"/>
          <dgm:resizeHandles val="exact"/>
        </dgm:presLayoutVars>
      </dgm:prSet>
      <dgm:spPr/>
    </dgm:pt>
    <dgm:pt modelId="{71A93A10-2375-6641-B9C1-42D192B38E71}" type="pres">
      <dgm:prSet presAssocID="{B7FCBEF4-DC29-4EB8-A643-E368EEA32FAA}" presName="parentText" presStyleLbl="node1" presStyleIdx="0" presStyleCnt="2" custScaleY="178204">
        <dgm:presLayoutVars>
          <dgm:chMax val="0"/>
          <dgm:bulletEnabled val="1"/>
        </dgm:presLayoutVars>
      </dgm:prSet>
      <dgm:spPr/>
    </dgm:pt>
    <dgm:pt modelId="{9C87B7D1-5E80-F744-B9F4-85196FE04B45}" type="pres">
      <dgm:prSet presAssocID="{CF496BE9-66EF-46C2-9CFE-E0C297D88134}" presName="spacer" presStyleCnt="0"/>
      <dgm:spPr/>
    </dgm:pt>
    <dgm:pt modelId="{A2EF5559-8C01-B246-9338-C278A46FB87B}" type="pres">
      <dgm:prSet presAssocID="{6A46EADD-74F7-4F58-B463-B9446BB1862A}" presName="parentText" presStyleLbl="node1" presStyleIdx="1" presStyleCnt="2" custScaleY="109494">
        <dgm:presLayoutVars>
          <dgm:chMax val="0"/>
          <dgm:bulletEnabled val="1"/>
        </dgm:presLayoutVars>
      </dgm:prSet>
      <dgm:spPr/>
    </dgm:pt>
  </dgm:ptLst>
  <dgm:cxnLst>
    <dgm:cxn modelId="{3F628D3A-F9BA-4B37-9CB4-80CE8391D377}" srcId="{5BD4E211-CA30-477C-BC31-372BDC02A179}" destId="{6A46EADD-74F7-4F58-B463-B9446BB1862A}" srcOrd="1" destOrd="0" parTransId="{7FA378FE-4947-48CD-972C-F0AA730228B2}" sibTransId="{65FAD7D2-AB9B-4A36-ACCF-3CDE72FB4206}"/>
    <dgm:cxn modelId="{D609363C-F941-4C6B-BA69-8B14EF5EEEA4}" srcId="{5BD4E211-CA30-477C-BC31-372BDC02A179}" destId="{B7FCBEF4-DC29-4EB8-A643-E368EEA32FAA}" srcOrd="0" destOrd="0" parTransId="{031F2BA5-D286-474C-B31F-644B759EF98E}" sibTransId="{CF496BE9-66EF-46C2-9CFE-E0C297D88134}"/>
    <dgm:cxn modelId="{C6B43A6E-587B-1F48-851D-93E4C578A6F0}" type="presOf" srcId="{6A46EADD-74F7-4F58-B463-B9446BB1862A}" destId="{A2EF5559-8C01-B246-9338-C278A46FB87B}" srcOrd="0" destOrd="0" presId="urn:microsoft.com/office/officeart/2005/8/layout/vList2"/>
    <dgm:cxn modelId="{1F46E150-F2DF-D843-831A-005B10BA46DB}" type="presOf" srcId="{B7FCBEF4-DC29-4EB8-A643-E368EEA32FAA}" destId="{71A93A10-2375-6641-B9C1-42D192B38E71}" srcOrd="0" destOrd="0" presId="urn:microsoft.com/office/officeart/2005/8/layout/vList2"/>
    <dgm:cxn modelId="{D869C18C-E8C8-384D-8544-F93189F8C6B2}" type="presOf" srcId="{5BD4E211-CA30-477C-BC31-372BDC02A179}" destId="{C3952577-155B-1B42-A7C2-8B2A395936A5}" srcOrd="0" destOrd="0" presId="urn:microsoft.com/office/officeart/2005/8/layout/vList2"/>
    <dgm:cxn modelId="{764CAC19-84AD-5145-84D1-EB915B2BFA7F}" type="presParOf" srcId="{C3952577-155B-1B42-A7C2-8B2A395936A5}" destId="{71A93A10-2375-6641-B9C1-42D192B38E71}" srcOrd="0" destOrd="0" presId="urn:microsoft.com/office/officeart/2005/8/layout/vList2"/>
    <dgm:cxn modelId="{16639773-3A4A-5B48-A200-C048BB132178}" type="presParOf" srcId="{C3952577-155B-1B42-A7C2-8B2A395936A5}" destId="{9C87B7D1-5E80-F744-B9F4-85196FE04B45}" srcOrd="1" destOrd="0" presId="urn:microsoft.com/office/officeart/2005/8/layout/vList2"/>
    <dgm:cxn modelId="{15281684-0BAA-4E46-AE3A-72297A32AAF0}" type="presParOf" srcId="{C3952577-155B-1B42-A7C2-8B2A395936A5}" destId="{A2EF5559-8C01-B246-9338-C278A46FB87B}"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CC718B-992D-47F9-A0C4-1D3E3BE4E9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4F1F84-FAB7-42B3-B9CD-4910093D7C0A}">
      <dgm:prSet custT="1"/>
      <dgm:spPr/>
      <dgm:t>
        <a:bodyPr/>
        <a:lstStyle/>
        <a:p>
          <a:r>
            <a:rPr lang="en-US" sz="3200" dirty="0">
              <a:solidFill>
                <a:schemeClr val="bg1"/>
              </a:solidFill>
            </a:rPr>
            <a:t>1. Keep Noise to a minimum</a:t>
          </a:r>
          <a:endParaRPr lang="en-US" sz="3200" dirty="0">
            <a:solidFill>
              <a:schemeClr val="bg1"/>
            </a:solidFill>
            <a:latin typeface="Arial" panose="020B0604020202020204" pitchFamily="34" charset="0"/>
            <a:cs typeface="Arial" panose="020B0604020202020204" pitchFamily="34" charset="0"/>
          </a:endParaRPr>
        </a:p>
      </dgm:t>
    </dgm:pt>
    <dgm:pt modelId="{7F9E00DF-6B31-45F6-ABB1-A7F569CA56C0}" type="parTrans" cxnId="{A15A74AB-1D2E-457F-AAC5-39343035B88E}">
      <dgm:prSet/>
      <dgm:spPr/>
      <dgm:t>
        <a:bodyPr/>
        <a:lstStyle/>
        <a:p>
          <a:endParaRPr lang="en-US" sz="2400"/>
        </a:p>
      </dgm:t>
    </dgm:pt>
    <dgm:pt modelId="{CE6E85E9-9246-4F21-BCD3-B953B3161F99}" type="sibTrans" cxnId="{A15A74AB-1D2E-457F-AAC5-39343035B88E}">
      <dgm:prSet/>
      <dgm:spPr/>
      <dgm:t>
        <a:bodyPr/>
        <a:lstStyle/>
        <a:p>
          <a:endParaRPr lang="en-US" sz="2400"/>
        </a:p>
      </dgm:t>
    </dgm:pt>
    <dgm:pt modelId="{2421295A-E0FC-490C-9A8B-5D2BEB6BCCF6}">
      <dgm:prSet custT="1"/>
      <dgm:spPr/>
      <dgm:t>
        <a:bodyPr/>
        <a:lstStyle/>
        <a:p>
          <a:r>
            <a:rPr lang="en-US" sz="3200" dirty="0">
              <a:solidFill>
                <a:schemeClr val="bg1"/>
              </a:solidFill>
            </a:rPr>
            <a:t>2. Do not loiter in hallway/restroom</a:t>
          </a:r>
          <a:endParaRPr lang="en-US" sz="3200" dirty="0">
            <a:solidFill>
              <a:schemeClr val="bg1"/>
            </a:solidFill>
            <a:latin typeface="Arial" panose="020B0604020202020204" pitchFamily="34" charset="0"/>
            <a:cs typeface="Arial" panose="020B0604020202020204" pitchFamily="34" charset="0"/>
          </a:endParaRPr>
        </a:p>
      </dgm:t>
    </dgm:pt>
    <dgm:pt modelId="{23659783-EE16-4559-99EB-1AA4158AE39A}" type="parTrans" cxnId="{5B0C441B-22B2-4355-B1AA-AD2C06B7FEB3}">
      <dgm:prSet/>
      <dgm:spPr/>
      <dgm:t>
        <a:bodyPr/>
        <a:lstStyle/>
        <a:p>
          <a:endParaRPr lang="en-US" sz="2400"/>
        </a:p>
      </dgm:t>
    </dgm:pt>
    <dgm:pt modelId="{23F0A436-94CE-4CE0-BC75-ED5EED569280}" type="sibTrans" cxnId="{5B0C441B-22B2-4355-B1AA-AD2C06B7FEB3}">
      <dgm:prSet/>
      <dgm:spPr/>
      <dgm:t>
        <a:bodyPr/>
        <a:lstStyle/>
        <a:p>
          <a:endParaRPr lang="en-US" sz="2400"/>
        </a:p>
      </dgm:t>
    </dgm:pt>
    <dgm:pt modelId="{F9CCBDF8-224A-4654-920E-FCD7316D8A9B}">
      <dgm:prSet custT="1"/>
      <dgm:spPr/>
      <dgm:t>
        <a:bodyPr/>
        <a:lstStyle/>
        <a:p>
          <a:r>
            <a:rPr lang="en-US" sz="3000" dirty="0">
              <a:solidFill>
                <a:schemeClr val="bg1"/>
              </a:solidFill>
            </a:rPr>
            <a:t>3. No devices in hallway (Items will be confiscated and receive Type 2 Violations)</a:t>
          </a:r>
          <a:endParaRPr lang="en-US" sz="3000" b="0" u="none" dirty="0">
            <a:solidFill>
              <a:schemeClr val="bg1"/>
            </a:solidFill>
          </a:endParaRPr>
        </a:p>
      </dgm:t>
    </dgm:pt>
    <dgm:pt modelId="{71867E5F-E857-4063-8DBE-9E318555919D}" type="parTrans" cxnId="{B85E3173-19A6-42B4-AA34-0936E2E1B73D}">
      <dgm:prSet/>
      <dgm:spPr/>
      <dgm:t>
        <a:bodyPr/>
        <a:lstStyle/>
        <a:p>
          <a:endParaRPr lang="en-US" sz="2400"/>
        </a:p>
      </dgm:t>
    </dgm:pt>
    <dgm:pt modelId="{79CAFFC2-AC3E-4ED6-A3D1-1BCC180B69E2}" type="sibTrans" cxnId="{B85E3173-19A6-42B4-AA34-0936E2E1B73D}">
      <dgm:prSet/>
      <dgm:spPr/>
      <dgm:t>
        <a:bodyPr/>
        <a:lstStyle/>
        <a:p>
          <a:endParaRPr lang="en-US" sz="2400"/>
        </a:p>
      </dgm:t>
    </dgm:pt>
    <dgm:pt modelId="{BEA5CD19-CE84-BD4A-9E10-FE7AA8B6FA45}">
      <dgm:prSet custT="1"/>
      <dgm:spPr/>
      <dgm:t>
        <a:bodyPr/>
        <a:lstStyle/>
        <a:p>
          <a:r>
            <a:rPr lang="en-US" sz="3200" dirty="0">
              <a:solidFill>
                <a:schemeClr val="bg1"/>
              </a:solidFill>
            </a:rPr>
            <a:t>4. Walk on the right side of the hallway</a:t>
          </a:r>
        </a:p>
      </dgm:t>
    </dgm:pt>
    <dgm:pt modelId="{3903C1C6-6AE3-7549-B04A-5446CC4F557A}" type="parTrans" cxnId="{D76EEA23-3EAE-5040-937B-AD9C63FC12B0}">
      <dgm:prSet/>
      <dgm:spPr/>
      <dgm:t>
        <a:bodyPr/>
        <a:lstStyle/>
        <a:p>
          <a:endParaRPr lang="en-US" sz="2400"/>
        </a:p>
      </dgm:t>
    </dgm:pt>
    <dgm:pt modelId="{597A4E33-6FE1-B04B-95AA-8D9F964A8224}" type="sibTrans" cxnId="{D76EEA23-3EAE-5040-937B-AD9C63FC12B0}">
      <dgm:prSet/>
      <dgm:spPr/>
      <dgm:t>
        <a:bodyPr/>
        <a:lstStyle/>
        <a:p>
          <a:endParaRPr lang="en-US" sz="2400"/>
        </a:p>
      </dgm:t>
    </dgm:pt>
    <dgm:pt modelId="{3809BA1C-D0C1-8F49-80A7-B753E48F1ECB}">
      <dgm:prSet custT="1"/>
      <dgm:spPr/>
      <dgm:t>
        <a:bodyPr/>
        <a:lstStyle/>
        <a:p>
          <a:r>
            <a:rPr lang="en-US" sz="3200" dirty="0">
              <a:solidFill>
                <a:schemeClr val="bg1"/>
              </a:solidFill>
            </a:rPr>
            <a:t>5. No horseplay (pushing, shoving, play fighting, running, screaming, etc.)</a:t>
          </a:r>
        </a:p>
      </dgm:t>
    </dgm:pt>
    <dgm:pt modelId="{F70E5764-24C6-1D4E-A8C8-F6D63B8CC63E}" type="parTrans" cxnId="{C5E4F233-73AD-254C-A910-5905A72AC2D5}">
      <dgm:prSet/>
      <dgm:spPr/>
      <dgm:t>
        <a:bodyPr/>
        <a:lstStyle/>
        <a:p>
          <a:endParaRPr lang="en-US" sz="2400"/>
        </a:p>
      </dgm:t>
    </dgm:pt>
    <dgm:pt modelId="{33A176E3-559F-8641-BB6E-75657451664F}" type="sibTrans" cxnId="{C5E4F233-73AD-254C-A910-5905A72AC2D5}">
      <dgm:prSet/>
      <dgm:spPr/>
      <dgm:t>
        <a:bodyPr/>
        <a:lstStyle/>
        <a:p>
          <a:endParaRPr lang="en-US" sz="2400"/>
        </a:p>
      </dgm:t>
    </dgm:pt>
    <dgm:pt modelId="{D8D9AB51-C49A-6B4A-9A72-36769C2E40C0}" type="pres">
      <dgm:prSet presAssocID="{A6CC718B-992D-47F9-A0C4-1D3E3BE4E905}" presName="linear" presStyleCnt="0">
        <dgm:presLayoutVars>
          <dgm:animLvl val="lvl"/>
          <dgm:resizeHandles val="exact"/>
        </dgm:presLayoutVars>
      </dgm:prSet>
      <dgm:spPr/>
    </dgm:pt>
    <dgm:pt modelId="{EE564C1E-8565-4B4F-9B38-2E66D29B4B5C}" type="pres">
      <dgm:prSet presAssocID="{2B4F1F84-FAB7-42B3-B9CD-4910093D7C0A}" presName="parentText" presStyleLbl="node1" presStyleIdx="0" presStyleCnt="5">
        <dgm:presLayoutVars>
          <dgm:chMax val="0"/>
          <dgm:bulletEnabled val="1"/>
        </dgm:presLayoutVars>
      </dgm:prSet>
      <dgm:spPr/>
    </dgm:pt>
    <dgm:pt modelId="{BFEFD7E3-9527-7141-B7DD-2C09BB62C8D4}" type="pres">
      <dgm:prSet presAssocID="{CE6E85E9-9246-4F21-BCD3-B953B3161F99}" presName="spacer" presStyleCnt="0"/>
      <dgm:spPr/>
    </dgm:pt>
    <dgm:pt modelId="{C4FF85FD-026B-E34F-B04B-2F2E9415E89B}" type="pres">
      <dgm:prSet presAssocID="{2421295A-E0FC-490C-9A8B-5D2BEB6BCCF6}" presName="parentText" presStyleLbl="node1" presStyleIdx="1" presStyleCnt="5">
        <dgm:presLayoutVars>
          <dgm:chMax val="0"/>
          <dgm:bulletEnabled val="1"/>
        </dgm:presLayoutVars>
      </dgm:prSet>
      <dgm:spPr/>
    </dgm:pt>
    <dgm:pt modelId="{AF8ED812-ED61-1C45-9F0A-44B96F31698C}" type="pres">
      <dgm:prSet presAssocID="{23F0A436-94CE-4CE0-BC75-ED5EED569280}" presName="spacer" presStyleCnt="0"/>
      <dgm:spPr/>
    </dgm:pt>
    <dgm:pt modelId="{12C77AB6-2618-B643-805D-07EE3BEE2179}" type="pres">
      <dgm:prSet presAssocID="{F9CCBDF8-224A-4654-920E-FCD7316D8A9B}" presName="parentText" presStyleLbl="node1" presStyleIdx="2" presStyleCnt="5">
        <dgm:presLayoutVars>
          <dgm:chMax val="0"/>
          <dgm:bulletEnabled val="1"/>
        </dgm:presLayoutVars>
      </dgm:prSet>
      <dgm:spPr/>
    </dgm:pt>
    <dgm:pt modelId="{EFB7695B-6AE0-934E-94A4-87035236F579}" type="pres">
      <dgm:prSet presAssocID="{79CAFFC2-AC3E-4ED6-A3D1-1BCC180B69E2}" presName="spacer" presStyleCnt="0"/>
      <dgm:spPr/>
    </dgm:pt>
    <dgm:pt modelId="{C095213C-8196-3E42-93DB-2D5D756E0DCA}" type="pres">
      <dgm:prSet presAssocID="{BEA5CD19-CE84-BD4A-9E10-FE7AA8B6FA45}" presName="parentText" presStyleLbl="node1" presStyleIdx="3" presStyleCnt="5">
        <dgm:presLayoutVars>
          <dgm:chMax val="0"/>
          <dgm:bulletEnabled val="1"/>
        </dgm:presLayoutVars>
      </dgm:prSet>
      <dgm:spPr/>
    </dgm:pt>
    <dgm:pt modelId="{938C851D-2AD2-164A-A5CE-C0AF3E790D66}" type="pres">
      <dgm:prSet presAssocID="{597A4E33-6FE1-B04B-95AA-8D9F964A8224}" presName="spacer" presStyleCnt="0"/>
      <dgm:spPr/>
    </dgm:pt>
    <dgm:pt modelId="{77B7854A-DFD3-ED4B-B079-2CE821E25B59}" type="pres">
      <dgm:prSet presAssocID="{3809BA1C-D0C1-8F49-80A7-B753E48F1ECB}" presName="parentText" presStyleLbl="node1" presStyleIdx="4" presStyleCnt="5">
        <dgm:presLayoutVars>
          <dgm:chMax val="0"/>
          <dgm:bulletEnabled val="1"/>
        </dgm:presLayoutVars>
      </dgm:prSet>
      <dgm:spPr/>
    </dgm:pt>
  </dgm:ptLst>
  <dgm:cxnLst>
    <dgm:cxn modelId="{5B0C441B-22B2-4355-B1AA-AD2C06B7FEB3}" srcId="{A6CC718B-992D-47F9-A0C4-1D3E3BE4E905}" destId="{2421295A-E0FC-490C-9A8B-5D2BEB6BCCF6}" srcOrd="1" destOrd="0" parTransId="{23659783-EE16-4559-99EB-1AA4158AE39A}" sibTransId="{23F0A436-94CE-4CE0-BC75-ED5EED569280}"/>
    <dgm:cxn modelId="{D76EEA23-3EAE-5040-937B-AD9C63FC12B0}" srcId="{A6CC718B-992D-47F9-A0C4-1D3E3BE4E905}" destId="{BEA5CD19-CE84-BD4A-9E10-FE7AA8B6FA45}" srcOrd="3" destOrd="0" parTransId="{3903C1C6-6AE3-7549-B04A-5446CC4F557A}" sibTransId="{597A4E33-6FE1-B04B-95AA-8D9F964A8224}"/>
    <dgm:cxn modelId="{5096E224-059D-EF42-BA74-035222FD7A71}" type="presOf" srcId="{2B4F1F84-FAB7-42B3-B9CD-4910093D7C0A}" destId="{EE564C1E-8565-4B4F-9B38-2E66D29B4B5C}" srcOrd="0" destOrd="0" presId="urn:microsoft.com/office/officeart/2005/8/layout/vList2"/>
    <dgm:cxn modelId="{C5E4F233-73AD-254C-A910-5905A72AC2D5}" srcId="{A6CC718B-992D-47F9-A0C4-1D3E3BE4E905}" destId="{3809BA1C-D0C1-8F49-80A7-B753E48F1ECB}" srcOrd="4" destOrd="0" parTransId="{F70E5764-24C6-1D4E-A8C8-F6D63B8CC63E}" sibTransId="{33A176E3-559F-8641-BB6E-75657451664F}"/>
    <dgm:cxn modelId="{B85E3173-19A6-42B4-AA34-0936E2E1B73D}" srcId="{A6CC718B-992D-47F9-A0C4-1D3E3BE4E905}" destId="{F9CCBDF8-224A-4654-920E-FCD7316D8A9B}" srcOrd="2" destOrd="0" parTransId="{71867E5F-E857-4063-8DBE-9E318555919D}" sibTransId="{79CAFFC2-AC3E-4ED6-A3D1-1BCC180B69E2}"/>
    <dgm:cxn modelId="{A2D57496-B51C-0345-899F-7E167C2D690B}" type="presOf" srcId="{3809BA1C-D0C1-8F49-80A7-B753E48F1ECB}" destId="{77B7854A-DFD3-ED4B-B079-2CE821E25B59}" srcOrd="0" destOrd="0" presId="urn:microsoft.com/office/officeart/2005/8/layout/vList2"/>
    <dgm:cxn modelId="{A15A74AB-1D2E-457F-AAC5-39343035B88E}" srcId="{A6CC718B-992D-47F9-A0C4-1D3E3BE4E905}" destId="{2B4F1F84-FAB7-42B3-B9CD-4910093D7C0A}" srcOrd="0" destOrd="0" parTransId="{7F9E00DF-6B31-45F6-ABB1-A7F569CA56C0}" sibTransId="{CE6E85E9-9246-4F21-BCD3-B953B3161F99}"/>
    <dgm:cxn modelId="{E0D5A4D8-A7B6-6F4B-845F-55AE9B07B53F}" type="presOf" srcId="{2421295A-E0FC-490C-9A8B-5D2BEB6BCCF6}" destId="{C4FF85FD-026B-E34F-B04B-2F2E9415E89B}" srcOrd="0" destOrd="0" presId="urn:microsoft.com/office/officeart/2005/8/layout/vList2"/>
    <dgm:cxn modelId="{FA0024DC-9919-314F-BD0A-181FF726989E}" type="presOf" srcId="{A6CC718B-992D-47F9-A0C4-1D3E3BE4E905}" destId="{D8D9AB51-C49A-6B4A-9A72-36769C2E40C0}" srcOrd="0" destOrd="0" presId="urn:microsoft.com/office/officeart/2005/8/layout/vList2"/>
    <dgm:cxn modelId="{802C79E3-9957-714A-BEBE-C242B4CAED57}" type="presOf" srcId="{BEA5CD19-CE84-BD4A-9E10-FE7AA8B6FA45}" destId="{C095213C-8196-3E42-93DB-2D5D756E0DCA}" srcOrd="0" destOrd="0" presId="urn:microsoft.com/office/officeart/2005/8/layout/vList2"/>
    <dgm:cxn modelId="{97AB74EC-0080-8945-A0E9-05AC3D283282}" type="presOf" srcId="{F9CCBDF8-224A-4654-920E-FCD7316D8A9B}" destId="{12C77AB6-2618-B643-805D-07EE3BEE2179}" srcOrd="0" destOrd="0" presId="urn:microsoft.com/office/officeart/2005/8/layout/vList2"/>
    <dgm:cxn modelId="{FAC6B4E3-1D45-D544-BBED-120732846EF6}" type="presParOf" srcId="{D8D9AB51-C49A-6B4A-9A72-36769C2E40C0}" destId="{EE564C1E-8565-4B4F-9B38-2E66D29B4B5C}" srcOrd="0" destOrd="0" presId="urn:microsoft.com/office/officeart/2005/8/layout/vList2"/>
    <dgm:cxn modelId="{CB66ADAB-5E41-A147-823E-180C68D6C0EC}" type="presParOf" srcId="{D8D9AB51-C49A-6B4A-9A72-36769C2E40C0}" destId="{BFEFD7E3-9527-7141-B7DD-2C09BB62C8D4}" srcOrd="1" destOrd="0" presId="urn:microsoft.com/office/officeart/2005/8/layout/vList2"/>
    <dgm:cxn modelId="{58E83DCE-863B-0041-9423-8543A129D267}" type="presParOf" srcId="{D8D9AB51-C49A-6B4A-9A72-36769C2E40C0}" destId="{C4FF85FD-026B-E34F-B04B-2F2E9415E89B}" srcOrd="2" destOrd="0" presId="urn:microsoft.com/office/officeart/2005/8/layout/vList2"/>
    <dgm:cxn modelId="{83C95D58-01B1-2640-8007-3F2C967A1B27}" type="presParOf" srcId="{D8D9AB51-C49A-6B4A-9A72-36769C2E40C0}" destId="{AF8ED812-ED61-1C45-9F0A-44B96F31698C}" srcOrd="3" destOrd="0" presId="urn:microsoft.com/office/officeart/2005/8/layout/vList2"/>
    <dgm:cxn modelId="{9A58FFD3-FBB1-C744-9EEB-448A6634C596}" type="presParOf" srcId="{D8D9AB51-C49A-6B4A-9A72-36769C2E40C0}" destId="{12C77AB6-2618-B643-805D-07EE3BEE2179}" srcOrd="4" destOrd="0" presId="urn:microsoft.com/office/officeart/2005/8/layout/vList2"/>
    <dgm:cxn modelId="{EF9B4F67-86EC-624F-B51D-E31E89AF1B13}" type="presParOf" srcId="{D8D9AB51-C49A-6B4A-9A72-36769C2E40C0}" destId="{EFB7695B-6AE0-934E-94A4-87035236F579}" srcOrd="5" destOrd="0" presId="urn:microsoft.com/office/officeart/2005/8/layout/vList2"/>
    <dgm:cxn modelId="{AD056057-7016-BA4F-BF63-4A4AA88B0C0C}" type="presParOf" srcId="{D8D9AB51-C49A-6B4A-9A72-36769C2E40C0}" destId="{C095213C-8196-3E42-93DB-2D5D756E0DCA}" srcOrd="6" destOrd="0" presId="urn:microsoft.com/office/officeart/2005/8/layout/vList2"/>
    <dgm:cxn modelId="{037C2EE3-A644-6248-9C05-7158B31A2E77}" type="presParOf" srcId="{D8D9AB51-C49A-6B4A-9A72-36769C2E40C0}" destId="{938C851D-2AD2-164A-A5CE-C0AF3E790D66}" srcOrd="7" destOrd="0" presId="urn:microsoft.com/office/officeart/2005/8/layout/vList2"/>
    <dgm:cxn modelId="{519B5A00-B593-B449-B226-0DFD145EC134}" type="presParOf" srcId="{D8D9AB51-C49A-6B4A-9A72-36769C2E40C0}" destId="{77B7854A-DFD3-ED4B-B079-2CE821E25B59}"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CC718B-992D-47F9-A0C4-1D3E3BE4E9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4F1F84-FAB7-42B3-B9CD-4910093D7C0A}">
      <dgm:prSet/>
      <dgm:spPr/>
      <dgm:t>
        <a:bodyPr/>
        <a:lstStyle/>
        <a:p>
          <a:r>
            <a:rPr lang="en-US" dirty="0">
              <a:solidFill>
                <a:schemeClr val="bg1"/>
              </a:solidFill>
            </a:rPr>
            <a:t>Bus riders will report to the cafeteria at 3:25PM</a:t>
          </a:r>
          <a:endParaRPr lang="en-US" dirty="0">
            <a:solidFill>
              <a:schemeClr val="bg1"/>
            </a:solidFill>
            <a:latin typeface="Arial" panose="020B0604020202020204" pitchFamily="34" charset="0"/>
            <a:cs typeface="Arial" panose="020B0604020202020204" pitchFamily="34" charset="0"/>
          </a:endParaRPr>
        </a:p>
      </dgm:t>
    </dgm:pt>
    <dgm:pt modelId="{7F9E00DF-6B31-45F6-ABB1-A7F569CA56C0}" type="parTrans" cxnId="{A15A74AB-1D2E-457F-AAC5-39343035B88E}">
      <dgm:prSet/>
      <dgm:spPr/>
      <dgm:t>
        <a:bodyPr/>
        <a:lstStyle/>
        <a:p>
          <a:endParaRPr lang="en-US">
            <a:solidFill>
              <a:schemeClr val="bg1"/>
            </a:solidFill>
          </a:endParaRPr>
        </a:p>
      </dgm:t>
    </dgm:pt>
    <dgm:pt modelId="{CE6E85E9-9246-4F21-BCD3-B953B3161F99}" type="sibTrans" cxnId="{A15A74AB-1D2E-457F-AAC5-39343035B88E}">
      <dgm:prSet/>
      <dgm:spPr/>
      <dgm:t>
        <a:bodyPr/>
        <a:lstStyle/>
        <a:p>
          <a:endParaRPr lang="en-US">
            <a:solidFill>
              <a:schemeClr val="bg1"/>
            </a:solidFill>
          </a:endParaRPr>
        </a:p>
      </dgm:t>
    </dgm:pt>
    <dgm:pt modelId="{2421295A-E0FC-490C-9A8B-5D2BEB6BCCF6}">
      <dgm:prSet/>
      <dgm:spPr/>
      <dgm:t>
        <a:bodyPr/>
        <a:lstStyle/>
        <a:p>
          <a:r>
            <a:rPr lang="en-US" dirty="0">
              <a:solidFill>
                <a:schemeClr val="bg1"/>
              </a:solidFill>
            </a:rPr>
            <a:t>Buses depart at 3:37PM</a:t>
          </a:r>
          <a:endParaRPr lang="en-US" dirty="0">
            <a:solidFill>
              <a:schemeClr val="bg1"/>
            </a:solidFill>
            <a:latin typeface="Arial" panose="020B0604020202020204" pitchFamily="34" charset="0"/>
            <a:cs typeface="Arial" panose="020B0604020202020204" pitchFamily="34" charset="0"/>
          </a:endParaRPr>
        </a:p>
      </dgm:t>
    </dgm:pt>
    <dgm:pt modelId="{23659783-EE16-4559-99EB-1AA4158AE39A}" type="parTrans" cxnId="{5B0C441B-22B2-4355-B1AA-AD2C06B7FEB3}">
      <dgm:prSet/>
      <dgm:spPr/>
      <dgm:t>
        <a:bodyPr/>
        <a:lstStyle/>
        <a:p>
          <a:endParaRPr lang="en-US">
            <a:solidFill>
              <a:schemeClr val="bg1"/>
            </a:solidFill>
          </a:endParaRPr>
        </a:p>
      </dgm:t>
    </dgm:pt>
    <dgm:pt modelId="{23F0A436-94CE-4CE0-BC75-ED5EED569280}" type="sibTrans" cxnId="{5B0C441B-22B2-4355-B1AA-AD2C06B7FEB3}">
      <dgm:prSet/>
      <dgm:spPr/>
      <dgm:t>
        <a:bodyPr/>
        <a:lstStyle/>
        <a:p>
          <a:endParaRPr lang="en-US">
            <a:solidFill>
              <a:schemeClr val="bg1"/>
            </a:solidFill>
          </a:endParaRPr>
        </a:p>
      </dgm:t>
    </dgm:pt>
    <dgm:pt modelId="{D8D9AB51-C49A-6B4A-9A72-36769C2E40C0}" type="pres">
      <dgm:prSet presAssocID="{A6CC718B-992D-47F9-A0C4-1D3E3BE4E905}" presName="linear" presStyleCnt="0">
        <dgm:presLayoutVars>
          <dgm:animLvl val="lvl"/>
          <dgm:resizeHandles val="exact"/>
        </dgm:presLayoutVars>
      </dgm:prSet>
      <dgm:spPr/>
    </dgm:pt>
    <dgm:pt modelId="{EE564C1E-8565-4B4F-9B38-2E66D29B4B5C}" type="pres">
      <dgm:prSet presAssocID="{2B4F1F84-FAB7-42B3-B9CD-4910093D7C0A}" presName="parentText" presStyleLbl="node1" presStyleIdx="0" presStyleCnt="2" custLinFactNeighborX="-52051" custLinFactNeighborY="-25844">
        <dgm:presLayoutVars>
          <dgm:chMax val="0"/>
          <dgm:bulletEnabled val="1"/>
        </dgm:presLayoutVars>
      </dgm:prSet>
      <dgm:spPr/>
    </dgm:pt>
    <dgm:pt modelId="{BFEFD7E3-9527-7141-B7DD-2C09BB62C8D4}" type="pres">
      <dgm:prSet presAssocID="{CE6E85E9-9246-4F21-BCD3-B953B3161F99}" presName="spacer" presStyleCnt="0"/>
      <dgm:spPr/>
    </dgm:pt>
    <dgm:pt modelId="{C4FF85FD-026B-E34F-B04B-2F2E9415E89B}" type="pres">
      <dgm:prSet presAssocID="{2421295A-E0FC-490C-9A8B-5D2BEB6BCCF6}" presName="parentText" presStyleLbl="node1" presStyleIdx="1" presStyleCnt="2">
        <dgm:presLayoutVars>
          <dgm:chMax val="0"/>
          <dgm:bulletEnabled val="1"/>
        </dgm:presLayoutVars>
      </dgm:prSet>
      <dgm:spPr/>
    </dgm:pt>
  </dgm:ptLst>
  <dgm:cxnLst>
    <dgm:cxn modelId="{5B0C441B-22B2-4355-B1AA-AD2C06B7FEB3}" srcId="{A6CC718B-992D-47F9-A0C4-1D3E3BE4E905}" destId="{2421295A-E0FC-490C-9A8B-5D2BEB6BCCF6}" srcOrd="1" destOrd="0" parTransId="{23659783-EE16-4559-99EB-1AA4158AE39A}" sibTransId="{23F0A436-94CE-4CE0-BC75-ED5EED569280}"/>
    <dgm:cxn modelId="{1028F045-34FA-D244-99B1-85C7385EE335}" type="presOf" srcId="{2421295A-E0FC-490C-9A8B-5D2BEB6BCCF6}" destId="{C4FF85FD-026B-E34F-B04B-2F2E9415E89B}" srcOrd="0" destOrd="0" presId="urn:microsoft.com/office/officeart/2005/8/layout/vList2"/>
    <dgm:cxn modelId="{6B68FC69-3043-7E45-AC57-B08F7E9C07A5}" type="presOf" srcId="{A6CC718B-992D-47F9-A0C4-1D3E3BE4E905}" destId="{D8D9AB51-C49A-6B4A-9A72-36769C2E40C0}" srcOrd="0" destOrd="0" presId="urn:microsoft.com/office/officeart/2005/8/layout/vList2"/>
    <dgm:cxn modelId="{A15A74AB-1D2E-457F-AAC5-39343035B88E}" srcId="{A6CC718B-992D-47F9-A0C4-1D3E3BE4E905}" destId="{2B4F1F84-FAB7-42B3-B9CD-4910093D7C0A}" srcOrd="0" destOrd="0" parTransId="{7F9E00DF-6B31-45F6-ABB1-A7F569CA56C0}" sibTransId="{CE6E85E9-9246-4F21-BCD3-B953B3161F99}"/>
    <dgm:cxn modelId="{44C2DFB5-5A40-5D4D-9B18-3F80C8B8541F}" type="presOf" srcId="{2B4F1F84-FAB7-42B3-B9CD-4910093D7C0A}" destId="{EE564C1E-8565-4B4F-9B38-2E66D29B4B5C}" srcOrd="0" destOrd="0" presId="urn:microsoft.com/office/officeart/2005/8/layout/vList2"/>
    <dgm:cxn modelId="{CED2A1FD-4BF8-BE4A-935B-CF8D42F4EB05}" type="presParOf" srcId="{D8D9AB51-C49A-6B4A-9A72-36769C2E40C0}" destId="{EE564C1E-8565-4B4F-9B38-2E66D29B4B5C}" srcOrd="0" destOrd="0" presId="urn:microsoft.com/office/officeart/2005/8/layout/vList2"/>
    <dgm:cxn modelId="{CA1D9206-29F6-9A4E-BEBC-20A36577911F}" type="presParOf" srcId="{D8D9AB51-C49A-6B4A-9A72-36769C2E40C0}" destId="{BFEFD7E3-9527-7141-B7DD-2C09BB62C8D4}" srcOrd="1" destOrd="0" presId="urn:microsoft.com/office/officeart/2005/8/layout/vList2"/>
    <dgm:cxn modelId="{05E10DF5-44C2-4444-9D70-01203015D39E}" type="presParOf" srcId="{D8D9AB51-C49A-6B4A-9A72-36769C2E40C0}" destId="{C4FF85FD-026B-E34F-B04B-2F2E9415E89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CC718B-992D-47F9-A0C4-1D3E3BE4E9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4F1F84-FAB7-42B3-B9CD-4910093D7C0A}">
      <dgm:prSet/>
      <dgm:spPr/>
      <dgm:t>
        <a:bodyPr/>
        <a:lstStyle/>
        <a:p>
          <a:r>
            <a:rPr lang="en-US" dirty="0">
              <a:solidFill>
                <a:schemeClr val="bg1"/>
              </a:solidFill>
              <a:latin typeface="Arial" panose="020B0604020202020204" pitchFamily="34" charset="0"/>
              <a:cs typeface="Arial" panose="020B0604020202020204" pitchFamily="34" charset="0"/>
            </a:rPr>
            <a:t>Dismissal bell rings at 3:30PM</a:t>
          </a:r>
        </a:p>
      </dgm:t>
    </dgm:pt>
    <dgm:pt modelId="{7F9E00DF-6B31-45F6-ABB1-A7F569CA56C0}" type="parTrans" cxnId="{A15A74AB-1D2E-457F-AAC5-39343035B88E}">
      <dgm:prSet/>
      <dgm:spPr/>
      <dgm:t>
        <a:bodyPr/>
        <a:lstStyle/>
        <a:p>
          <a:endParaRPr lang="en-US">
            <a:solidFill>
              <a:schemeClr val="bg1"/>
            </a:solidFill>
          </a:endParaRPr>
        </a:p>
      </dgm:t>
    </dgm:pt>
    <dgm:pt modelId="{CE6E85E9-9246-4F21-BCD3-B953B3161F99}" type="sibTrans" cxnId="{A15A74AB-1D2E-457F-AAC5-39343035B88E}">
      <dgm:prSet/>
      <dgm:spPr/>
      <dgm:t>
        <a:bodyPr/>
        <a:lstStyle/>
        <a:p>
          <a:endParaRPr lang="en-US">
            <a:solidFill>
              <a:schemeClr val="bg1"/>
            </a:solidFill>
          </a:endParaRPr>
        </a:p>
      </dgm:t>
    </dgm:pt>
    <dgm:pt modelId="{2421295A-E0FC-490C-9A8B-5D2BEB6BCCF6}">
      <dgm:prSet/>
      <dgm:spPr/>
      <dgm:t>
        <a:bodyPr/>
        <a:lstStyle/>
        <a:p>
          <a:r>
            <a:rPr lang="en-US" b="1" dirty="0">
              <a:solidFill>
                <a:schemeClr val="bg1"/>
              </a:solidFill>
              <a:latin typeface="Arial" panose="020B0604020202020204" pitchFamily="34" charset="0"/>
              <a:cs typeface="Arial" panose="020B0604020202020204" pitchFamily="34" charset="0"/>
            </a:rPr>
            <a:t>Exit </a:t>
          </a:r>
          <a:r>
            <a:rPr lang="en-US" dirty="0">
              <a:solidFill>
                <a:schemeClr val="bg1"/>
              </a:solidFill>
              <a:latin typeface="Arial" panose="020B0604020202020204" pitchFamily="34" charset="0"/>
              <a:cs typeface="Arial" panose="020B0604020202020204" pitchFamily="34" charset="0"/>
            </a:rPr>
            <a:t>the nearest doors to your classroom and walk around to your pickup point</a:t>
          </a:r>
        </a:p>
      </dgm:t>
    </dgm:pt>
    <dgm:pt modelId="{23659783-EE16-4559-99EB-1AA4158AE39A}" type="parTrans" cxnId="{5B0C441B-22B2-4355-B1AA-AD2C06B7FEB3}">
      <dgm:prSet/>
      <dgm:spPr/>
      <dgm:t>
        <a:bodyPr/>
        <a:lstStyle/>
        <a:p>
          <a:endParaRPr lang="en-US">
            <a:solidFill>
              <a:schemeClr val="bg1"/>
            </a:solidFill>
          </a:endParaRPr>
        </a:p>
      </dgm:t>
    </dgm:pt>
    <dgm:pt modelId="{23F0A436-94CE-4CE0-BC75-ED5EED569280}" type="sibTrans" cxnId="{5B0C441B-22B2-4355-B1AA-AD2C06B7FEB3}">
      <dgm:prSet/>
      <dgm:spPr/>
      <dgm:t>
        <a:bodyPr/>
        <a:lstStyle/>
        <a:p>
          <a:endParaRPr lang="en-US">
            <a:solidFill>
              <a:schemeClr val="bg1"/>
            </a:solidFill>
          </a:endParaRPr>
        </a:p>
      </dgm:t>
    </dgm:pt>
    <dgm:pt modelId="{D8D9AB51-C49A-6B4A-9A72-36769C2E40C0}" type="pres">
      <dgm:prSet presAssocID="{A6CC718B-992D-47F9-A0C4-1D3E3BE4E905}" presName="linear" presStyleCnt="0">
        <dgm:presLayoutVars>
          <dgm:animLvl val="lvl"/>
          <dgm:resizeHandles val="exact"/>
        </dgm:presLayoutVars>
      </dgm:prSet>
      <dgm:spPr/>
    </dgm:pt>
    <dgm:pt modelId="{EE564C1E-8565-4B4F-9B38-2E66D29B4B5C}" type="pres">
      <dgm:prSet presAssocID="{2B4F1F84-FAB7-42B3-B9CD-4910093D7C0A}" presName="parentText" presStyleLbl="node1" presStyleIdx="0" presStyleCnt="2" custLinFactNeighborX="-52051" custLinFactNeighborY="-25844">
        <dgm:presLayoutVars>
          <dgm:chMax val="0"/>
          <dgm:bulletEnabled val="1"/>
        </dgm:presLayoutVars>
      </dgm:prSet>
      <dgm:spPr/>
    </dgm:pt>
    <dgm:pt modelId="{BFEFD7E3-9527-7141-B7DD-2C09BB62C8D4}" type="pres">
      <dgm:prSet presAssocID="{CE6E85E9-9246-4F21-BCD3-B953B3161F99}" presName="spacer" presStyleCnt="0"/>
      <dgm:spPr/>
    </dgm:pt>
    <dgm:pt modelId="{C4FF85FD-026B-E34F-B04B-2F2E9415E89B}" type="pres">
      <dgm:prSet presAssocID="{2421295A-E0FC-490C-9A8B-5D2BEB6BCCF6}" presName="parentText" presStyleLbl="node1" presStyleIdx="1" presStyleCnt="2">
        <dgm:presLayoutVars>
          <dgm:chMax val="0"/>
          <dgm:bulletEnabled val="1"/>
        </dgm:presLayoutVars>
      </dgm:prSet>
      <dgm:spPr/>
    </dgm:pt>
  </dgm:ptLst>
  <dgm:cxnLst>
    <dgm:cxn modelId="{5B0C441B-22B2-4355-B1AA-AD2C06B7FEB3}" srcId="{A6CC718B-992D-47F9-A0C4-1D3E3BE4E905}" destId="{2421295A-E0FC-490C-9A8B-5D2BEB6BCCF6}" srcOrd="1" destOrd="0" parTransId="{23659783-EE16-4559-99EB-1AA4158AE39A}" sibTransId="{23F0A436-94CE-4CE0-BC75-ED5EED569280}"/>
    <dgm:cxn modelId="{1028F045-34FA-D244-99B1-85C7385EE335}" type="presOf" srcId="{2421295A-E0FC-490C-9A8B-5D2BEB6BCCF6}" destId="{C4FF85FD-026B-E34F-B04B-2F2E9415E89B}" srcOrd="0" destOrd="0" presId="urn:microsoft.com/office/officeart/2005/8/layout/vList2"/>
    <dgm:cxn modelId="{6B68FC69-3043-7E45-AC57-B08F7E9C07A5}" type="presOf" srcId="{A6CC718B-992D-47F9-A0C4-1D3E3BE4E905}" destId="{D8D9AB51-C49A-6B4A-9A72-36769C2E40C0}" srcOrd="0" destOrd="0" presId="urn:microsoft.com/office/officeart/2005/8/layout/vList2"/>
    <dgm:cxn modelId="{A15A74AB-1D2E-457F-AAC5-39343035B88E}" srcId="{A6CC718B-992D-47F9-A0C4-1D3E3BE4E905}" destId="{2B4F1F84-FAB7-42B3-B9CD-4910093D7C0A}" srcOrd="0" destOrd="0" parTransId="{7F9E00DF-6B31-45F6-ABB1-A7F569CA56C0}" sibTransId="{CE6E85E9-9246-4F21-BCD3-B953B3161F99}"/>
    <dgm:cxn modelId="{44C2DFB5-5A40-5D4D-9B18-3F80C8B8541F}" type="presOf" srcId="{2B4F1F84-FAB7-42B3-B9CD-4910093D7C0A}" destId="{EE564C1E-8565-4B4F-9B38-2E66D29B4B5C}" srcOrd="0" destOrd="0" presId="urn:microsoft.com/office/officeart/2005/8/layout/vList2"/>
    <dgm:cxn modelId="{CED2A1FD-4BF8-BE4A-935B-CF8D42F4EB05}" type="presParOf" srcId="{D8D9AB51-C49A-6B4A-9A72-36769C2E40C0}" destId="{EE564C1E-8565-4B4F-9B38-2E66D29B4B5C}" srcOrd="0" destOrd="0" presId="urn:microsoft.com/office/officeart/2005/8/layout/vList2"/>
    <dgm:cxn modelId="{CA1D9206-29F6-9A4E-BEBC-20A36577911F}" type="presParOf" srcId="{D8D9AB51-C49A-6B4A-9A72-36769C2E40C0}" destId="{BFEFD7E3-9527-7141-B7DD-2C09BB62C8D4}" srcOrd="1" destOrd="0" presId="urn:microsoft.com/office/officeart/2005/8/layout/vList2"/>
    <dgm:cxn modelId="{05E10DF5-44C2-4444-9D70-01203015D39E}" type="presParOf" srcId="{D8D9AB51-C49A-6B4A-9A72-36769C2E40C0}" destId="{C4FF85FD-026B-E34F-B04B-2F2E9415E89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CC718B-992D-47F9-A0C4-1D3E3BE4E9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4F1F84-FAB7-42B3-B9CD-4910093D7C0A}">
      <dgm:prSet/>
      <dgm:spPr/>
      <dgm:t>
        <a:bodyPr/>
        <a:lstStyle/>
        <a:p>
          <a:r>
            <a:rPr lang="en-US" dirty="0">
              <a:solidFill>
                <a:schemeClr val="bg1"/>
              </a:solidFill>
              <a:latin typeface="Arial" panose="020B0604020202020204" pitchFamily="34" charset="0"/>
              <a:cs typeface="Arial" panose="020B0604020202020204" pitchFamily="34" charset="0"/>
            </a:rPr>
            <a:t>Activity bell rings at 3:37PM</a:t>
          </a:r>
        </a:p>
      </dgm:t>
    </dgm:pt>
    <dgm:pt modelId="{7F9E00DF-6B31-45F6-ABB1-A7F569CA56C0}" type="parTrans" cxnId="{A15A74AB-1D2E-457F-AAC5-39343035B88E}">
      <dgm:prSet/>
      <dgm:spPr/>
      <dgm:t>
        <a:bodyPr/>
        <a:lstStyle/>
        <a:p>
          <a:endParaRPr lang="en-US">
            <a:solidFill>
              <a:schemeClr val="bg1"/>
            </a:solidFill>
          </a:endParaRPr>
        </a:p>
      </dgm:t>
    </dgm:pt>
    <dgm:pt modelId="{CE6E85E9-9246-4F21-BCD3-B953B3161F99}" type="sibTrans" cxnId="{A15A74AB-1D2E-457F-AAC5-39343035B88E}">
      <dgm:prSet/>
      <dgm:spPr/>
      <dgm:t>
        <a:bodyPr/>
        <a:lstStyle/>
        <a:p>
          <a:endParaRPr lang="en-US">
            <a:solidFill>
              <a:schemeClr val="bg1"/>
            </a:solidFill>
          </a:endParaRPr>
        </a:p>
      </dgm:t>
    </dgm:pt>
    <dgm:pt modelId="{2421295A-E0FC-490C-9A8B-5D2BEB6BCCF6}">
      <dgm:prSet/>
      <dgm:spPr/>
      <dgm:t>
        <a:bodyPr/>
        <a:lstStyle/>
        <a:p>
          <a:r>
            <a:rPr lang="en-US" dirty="0">
              <a:solidFill>
                <a:schemeClr val="bg1"/>
              </a:solidFill>
              <a:latin typeface="Arial" panose="020B0604020202020204" pitchFamily="34" charset="0"/>
              <a:cs typeface="Arial" panose="020B0604020202020204" pitchFamily="34" charset="0"/>
            </a:rPr>
            <a:t>Students </a:t>
          </a:r>
          <a:r>
            <a:rPr lang="en-US" b="1" dirty="0">
              <a:solidFill>
                <a:schemeClr val="bg1"/>
              </a:solidFill>
              <a:latin typeface="Arial" panose="020B0604020202020204" pitchFamily="34" charset="0"/>
              <a:cs typeface="Arial" panose="020B0604020202020204" pitchFamily="34" charset="0"/>
            </a:rPr>
            <a:t>MUST</a:t>
          </a:r>
          <a:r>
            <a:rPr lang="en-US" dirty="0">
              <a:solidFill>
                <a:schemeClr val="bg1"/>
              </a:solidFill>
              <a:latin typeface="Arial" panose="020B0604020202020204" pitchFamily="34" charset="0"/>
              <a:cs typeface="Arial" panose="020B0604020202020204" pitchFamily="34" charset="0"/>
            </a:rPr>
            <a:t> be in tutoring /practice location by that time</a:t>
          </a:r>
        </a:p>
      </dgm:t>
    </dgm:pt>
    <dgm:pt modelId="{23659783-EE16-4559-99EB-1AA4158AE39A}" type="parTrans" cxnId="{5B0C441B-22B2-4355-B1AA-AD2C06B7FEB3}">
      <dgm:prSet/>
      <dgm:spPr/>
      <dgm:t>
        <a:bodyPr/>
        <a:lstStyle/>
        <a:p>
          <a:endParaRPr lang="en-US">
            <a:solidFill>
              <a:schemeClr val="bg1"/>
            </a:solidFill>
          </a:endParaRPr>
        </a:p>
      </dgm:t>
    </dgm:pt>
    <dgm:pt modelId="{23F0A436-94CE-4CE0-BC75-ED5EED569280}" type="sibTrans" cxnId="{5B0C441B-22B2-4355-B1AA-AD2C06B7FEB3}">
      <dgm:prSet/>
      <dgm:spPr/>
      <dgm:t>
        <a:bodyPr/>
        <a:lstStyle/>
        <a:p>
          <a:endParaRPr lang="en-US">
            <a:solidFill>
              <a:schemeClr val="bg1"/>
            </a:solidFill>
          </a:endParaRPr>
        </a:p>
      </dgm:t>
    </dgm:pt>
    <dgm:pt modelId="{D8D9AB51-C49A-6B4A-9A72-36769C2E40C0}" type="pres">
      <dgm:prSet presAssocID="{A6CC718B-992D-47F9-A0C4-1D3E3BE4E905}" presName="linear" presStyleCnt="0">
        <dgm:presLayoutVars>
          <dgm:animLvl val="lvl"/>
          <dgm:resizeHandles val="exact"/>
        </dgm:presLayoutVars>
      </dgm:prSet>
      <dgm:spPr/>
    </dgm:pt>
    <dgm:pt modelId="{EE564C1E-8565-4B4F-9B38-2E66D29B4B5C}" type="pres">
      <dgm:prSet presAssocID="{2B4F1F84-FAB7-42B3-B9CD-4910093D7C0A}" presName="parentText" presStyleLbl="node1" presStyleIdx="0" presStyleCnt="2" custLinFactNeighborX="-52051" custLinFactNeighborY="-25844">
        <dgm:presLayoutVars>
          <dgm:chMax val="0"/>
          <dgm:bulletEnabled val="1"/>
        </dgm:presLayoutVars>
      </dgm:prSet>
      <dgm:spPr/>
    </dgm:pt>
    <dgm:pt modelId="{BFEFD7E3-9527-7141-B7DD-2C09BB62C8D4}" type="pres">
      <dgm:prSet presAssocID="{CE6E85E9-9246-4F21-BCD3-B953B3161F99}" presName="spacer" presStyleCnt="0"/>
      <dgm:spPr/>
    </dgm:pt>
    <dgm:pt modelId="{C4FF85FD-026B-E34F-B04B-2F2E9415E89B}" type="pres">
      <dgm:prSet presAssocID="{2421295A-E0FC-490C-9A8B-5D2BEB6BCCF6}" presName="parentText" presStyleLbl="node1" presStyleIdx="1" presStyleCnt="2">
        <dgm:presLayoutVars>
          <dgm:chMax val="0"/>
          <dgm:bulletEnabled val="1"/>
        </dgm:presLayoutVars>
      </dgm:prSet>
      <dgm:spPr/>
    </dgm:pt>
  </dgm:ptLst>
  <dgm:cxnLst>
    <dgm:cxn modelId="{5B0C441B-22B2-4355-B1AA-AD2C06B7FEB3}" srcId="{A6CC718B-992D-47F9-A0C4-1D3E3BE4E905}" destId="{2421295A-E0FC-490C-9A8B-5D2BEB6BCCF6}" srcOrd="1" destOrd="0" parTransId="{23659783-EE16-4559-99EB-1AA4158AE39A}" sibTransId="{23F0A436-94CE-4CE0-BC75-ED5EED569280}"/>
    <dgm:cxn modelId="{1028F045-34FA-D244-99B1-85C7385EE335}" type="presOf" srcId="{2421295A-E0FC-490C-9A8B-5D2BEB6BCCF6}" destId="{C4FF85FD-026B-E34F-B04B-2F2E9415E89B}" srcOrd="0" destOrd="0" presId="urn:microsoft.com/office/officeart/2005/8/layout/vList2"/>
    <dgm:cxn modelId="{6B68FC69-3043-7E45-AC57-B08F7E9C07A5}" type="presOf" srcId="{A6CC718B-992D-47F9-A0C4-1D3E3BE4E905}" destId="{D8D9AB51-C49A-6B4A-9A72-36769C2E40C0}" srcOrd="0" destOrd="0" presId="urn:microsoft.com/office/officeart/2005/8/layout/vList2"/>
    <dgm:cxn modelId="{A15A74AB-1D2E-457F-AAC5-39343035B88E}" srcId="{A6CC718B-992D-47F9-A0C4-1D3E3BE4E905}" destId="{2B4F1F84-FAB7-42B3-B9CD-4910093D7C0A}" srcOrd="0" destOrd="0" parTransId="{7F9E00DF-6B31-45F6-ABB1-A7F569CA56C0}" sibTransId="{CE6E85E9-9246-4F21-BCD3-B953B3161F99}"/>
    <dgm:cxn modelId="{44C2DFB5-5A40-5D4D-9B18-3F80C8B8541F}" type="presOf" srcId="{2B4F1F84-FAB7-42B3-B9CD-4910093D7C0A}" destId="{EE564C1E-8565-4B4F-9B38-2E66D29B4B5C}" srcOrd="0" destOrd="0" presId="urn:microsoft.com/office/officeart/2005/8/layout/vList2"/>
    <dgm:cxn modelId="{CED2A1FD-4BF8-BE4A-935B-CF8D42F4EB05}" type="presParOf" srcId="{D8D9AB51-C49A-6B4A-9A72-36769C2E40C0}" destId="{EE564C1E-8565-4B4F-9B38-2E66D29B4B5C}" srcOrd="0" destOrd="0" presId="urn:microsoft.com/office/officeart/2005/8/layout/vList2"/>
    <dgm:cxn modelId="{CA1D9206-29F6-9A4E-BEBC-20A36577911F}" type="presParOf" srcId="{D8D9AB51-C49A-6B4A-9A72-36769C2E40C0}" destId="{BFEFD7E3-9527-7141-B7DD-2C09BB62C8D4}" srcOrd="1" destOrd="0" presId="urn:microsoft.com/office/officeart/2005/8/layout/vList2"/>
    <dgm:cxn modelId="{05E10DF5-44C2-4444-9D70-01203015D39E}" type="presParOf" srcId="{D8D9AB51-C49A-6B4A-9A72-36769C2E40C0}" destId="{C4FF85FD-026B-E34F-B04B-2F2E9415E89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4C1E-8565-4B4F-9B38-2E66D29B4B5C}">
      <dsp:nvSpPr>
        <dsp:cNvPr id="0" name=""/>
        <dsp:cNvSpPr/>
      </dsp:nvSpPr>
      <dsp:spPr>
        <a:xfrm>
          <a:off x="0" y="11508"/>
          <a:ext cx="6684197" cy="14671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bg1"/>
              </a:solidFill>
              <a:latin typeface="Arial" panose="020B0604020202020204" pitchFamily="34" charset="0"/>
              <a:cs typeface="Arial" panose="020B0604020202020204" pitchFamily="34" charset="0"/>
            </a:rPr>
            <a:t>Breakfast is available from 7:30 am to 7:55 am</a:t>
          </a:r>
        </a:p>
      </dsp:txBody>
      <dsp:txXfrm>
        <a:off x="71622" y="83130"/>
        <a:ext cx="6540953" cy="1323936"/>
      </dsp:txXfrm>
    </dsp:sp>
    <dsp:sp modelId="{C4FF85FD-026B-E34F-B04B-2F2E9415E89B}">
      <dsp:nvSpPr>
        <dsp:cNvPr id="0" name=""/>
        <dsp:cNvSpPr/>
      </dsp:nvSpPr>
      <dsp:spPr>
        <a:xfrm>
          <a:off x="0" y="1588128"/>
          <a:ext cx="6684197" cy="14671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bg1"/>
              </a:solidFill>
              <a:latin typeface="Arial" panose="020B0604020202020204" pitchFamily="34" charset="0"/>
              <a:cs typeface="Arial" panose="020B0604020202020204" pitchFamily="34" charset="0"/>
            </a:rPr>
            <a:t>Report directly to breakfast or your 1</a:t>
          </a:r>
          <a:r>
            <a:rPr lang="en-US" sz="3800" kern="1200" baseline="30000" dirty="0">
              <a:solidFill>
                <a:schemeClr val="bg1"/>
              </a:solidFill>
              <a:latin typeface="Arial" panose="020B0604020202020204" pitchFamily="34" charset="0"/>
              <a:cs typeface="Arial" panose="020B0604020202020204" pitchFamily="34" charset="0"/>
            </a:rPr>
            <a:t>st</a:t>
          </a:r>
          <a:r>
            <a:rPr lang="en-US" sz="3800" kern="1200" dirty="0">
              <a:solidFill>
                <a:schemeClr val="bg1"/>
              </a:solidFill>
              <a:latin typeface="Arial" panose="020B0604020202020204" pitchFamily="34" charset="0"/>
              <a:cs typeface="Arial" panose="020B0604020202020204" pitchFamily="34" charset="0"/>
            </a:rPr>
            <a:t> period class</a:t>
          </a:r>
        </a:p>
      </dsp:txBody>
      <dsp:txXfrm>
        <a:off x="71622" y="1659750"/>
        <a:ext cx="6540953" cy="1323936"/>
      </dsp:txXfrm>
    </dsp:sp>
    <dsp:sp modelId="{12C77AB6-2618-B643-805D-07EE3BEE2179}">
      <dsp:nvSpPr>
        <dsp:cNvPr id="0" name=""/>
        <dsp:cNvSpPr/>
      </dsp:nvSpPr>
      <dsp:spPr>
        <a:xfrm>
          <a:off x="0" y="3164748"/>
          <a:ext cx="6684197" cy="14671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u="none" kern="1200" dirty="0">
              <a:solidFill>
                <a:schemeClr val="bg1"/>
              </a:solidFill>
              <a:latin typeface="Arial" panose="020B0604020202020204" pitchFamily="34" charset="0"/>
              <a:cs typeface="Arial" panose="020B0604020202020204" pitchFamily="34" charset="0"/>
            </a:rPr>
            <a:t>DO NOT ROAM THE HALLWAYS!</a:t>
          </a:r>
          <a:endParaRPr lang="en-US" sz="3800" u="none" kern="1200" dirty="0">
            <a:solidFill>
              <a:schemeClr val="bg1"/>
            </a:solidFill>
            <a:latin typeface="Arial" panose="020B0604020202020204" pitchFamily="34" charset="0"/>
            <a:cs typeface="Arial" panose="020B0604020202020204" pitchFamily="34" charset="0"/>
          </a:endParaRPr>
        </a:p>
      </dsp:txBody>
      <dsp:txXfrm>
        <a:off x="71622" y="3236370"/>
        <a:ext cx="6540953" cy="132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4C1E-8565-4B4F-9B38-2E66D29B4B5C}">
      <dsp:nvSpPr>
        <dsp:cNvPr id="0" name=""/>
        <dsp:cNvSpPr/>
      </dsp:nvSpPr>
      <dsp:spPr>
        <a:xfrm>
          <a:off x="0" y="17246"/>
          <a:ext cx="6327009" cy="14829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chemeClr val="bg1"/>
              </a:solidFill>
              <a:latin typeface="Arial" panose="020B0604020202020204" pitchFamily="34" charset="0"/>
              <a:cs typeface="Arial" panose="020B0604020202020204" pitchFamily="34" charset="0"/>
            </a:rPr>
            <a:t>ID’s are mandatory</a:t>
          </a:r>
        </a:p>
      </dsp:txBody>
      <dsp:txXfrm>
        <a:off x="72393" y="89639"/>
        <a:ext cx="6182223" cy="1338189"/>
      </dsp:txXfrm>
    </dsp:sp>
    <dsp:sp modelId="{C4FF85FD-026B-E34F-B04B-2F2E9415E89B}">
      <dsp:nvSpPr>
        <dsp:cNvPr id="0" name=""/>
        <dsp:cNvSpPr/>
      </dsp:nvSpPr>
      <dsp:spPr>
        <a:xfrm>
          <a:off x="0" y="1612541"/>
          <a:ext cx="6327009" cy="14829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chemeClr val="bg1"/>
              </a:solidFill>
              <a:latin typeface="Arial" panose="020B0604020202020204" pitchFamily="34" charset="0"/>
              <a:cs typeface="Arial" panose="020B0604020202020204" pitchFamily="34" charset="0"/>
            </a:rPr>
            <a:t>No alterations (covering pictures or name)</a:t>
          </a:r>
        </a:p>
      </dsp:txBody>
      <dsp:txXfrm>
        <a:off x="72393" y="1684934"/>
        <a:ext cx="6182223" cy="1338189"/>
      </dsp:txXfrm>
    </dsp:sp>
    <dsp:sp modelId="{12C77AB6-2618-B643-805D-07EE3BEE2179}">
      <dsp:nvSpPr>
        <dsp:cNvPr id="0" name=""/>
        <dsp:cNvSpPr/>
      </dsp:nvSpPr>
      <dsp:spPr>
        <a:xfrm>
          <a:off x="0" y="3207836"/>
          <a:ext cx="6327009" cy="14829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chemeClr val="bg1"/>
              </a:solidFill>
            </a:rPr>
            <a:t>Must be worn around the neck</a:t>
          </a:r>
          <a:endParaRPr lang="en-US" sz="3900" b="0" u="none" kern="1200" dirty="0">
            <a:solidFill>
              <a:schemeClr val="bg1"/>
            </a:solidFill>
          </a:endParaRPr>
        </a:p>
      </dsp:txBody>
      <dsp:txXfrm>
        <a:off x="72393" y="3280229"/>
        <a:ext cx="6182223" cy="1338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93A10-2375-6641-B9C1-42D192B38E71}">
      <dsp:nvSpPr>
        <dsp:cNvPr id="0" name=""/>
        <dsp:cNvSpPr/>
      </dsp:nvSpPr>
      <dsp:spPr>
        <a:xfrm>
          <a:off x="0" y="218085"/>
          <a:ext cx="7727975" cy="2830120"/>
        </a:xfrm>
        <a:prstGeom prst="roundRect">
          <a:avLst/>
        </a:prstGeom>
        <a:gradFill rotWithShape="0">
          <a:gsLst>
            <a:gs pos="0">
              <a:schemeClr val="accent3">
                <a:hueOff val="0"/>
                <a:satOff val="0"/>
                <a:lumOff val="0"/>
                <a:alphaOff val="0"/>
                <a:tint val="96000"/>
                <a:lumMod val="100000"/>
              </a:schemeClr>
            </a:gs>
            <a:gs pos="0">
              <a:schemeClr val="accent1"/>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bg1"/>
              </a:solidFill>
            </a:rPr>
            <a:t>Electronic devices are not allowed to be used on campus (including hallways) unless given permission.</a:t>
          </a:r>
        </a:p>
      </dsp:txBody>
      <dsp:txXfrm>
        <a:off x="138155" y="356240"/>
        <a:ext cx="7451665" cy="2553810"/>
      </dsp:txXfrm>
    </dsp:sp>
    <dsp:sp modelId="{A2EF5559-8C01-B246-9338-C278A46FB87B}">
      <dsp:nvSpPr>
        <dsp:cNvPr id="0" name=""/>
        <dsp:cNvSpPr/>
      </dsp:nvSpPr>
      <dsp:spPr>
        <a:xfrm>
          <a:off x="0" y="3057430"/>
          <a:ext cx="7727975" cy="1738912"/>
        </a:xfrm>
        <a:prstGeom prst="roundRect">
          <a:avLst/>
        </a:prstGeom>
        <a:gradFill rotWithShape="0">
          <a:gsLst>
            <a:gs pos="0">
              <a:schemeClr val="accent1"/>
            </a:gs>
            <a:gs pos="0">
              <a:schemeClr val="accent1"/>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bg1"/>
              </a:solidFill>
            </a:rPr>
            <a:t>Devices </a:t>
          </a:r>
          <a:r>
            <a:rPr lang="en-US" sz="4000" b="1" u="sng" kern="1200" dirty="0">
              <a:solidFill>
                <a:schemeClr val="bg1"/>
              </a:solidFill>
            </a:rPr>
            <a:t>will be confiscated </a:t>
          </a:r>
          <a:r>
            <a:rPr lang="en-US" sz="4000" kern="1200" dirty="0">
              <a:solidFill>
                <a:schemeClr val="bg1"/>
              </a:solidFill>
            </a:rPr>
            <a:t>by staff.</a:t>
          </a:r>
        </a:p>
      </dsp:txBody>
      <dsp:txXfrm>
        <a:off x="84887" y="3142317"/>
        <a:ext cx="7558201" cy="156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4C1E-8565-4B4F-9B38-2E66D29B4B5C}">
      <dsp:nvSpPr>
        <dsp:cNvPr id="0" name=""/>
        <dsp:cNvSpPr/>
      </dsp:nvSpPr>
      <dsp:spPr>
        <a:xfrm>
          <a:off x="0" y="339"/>
          <a:ext cx="7892319" cy="11480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1. Keep Noise to a minimum</a:t>
          </a:r>
          <a:endParaRPr lang="en-US" sz="3200" kern="1200" dirty="0">
            <a:solidFill>
              <a:schemeClr val="bg1"/>
            </a:solidFill>
            <a:latin typeface="Arial" panose="020B0604020202020204" pitchFamily="34" charset="0"/>
            <a:cs typeface="Arial" panose="020B0604020202020204" pitchFamily="34" charset="0"/>
          </a:endParaRPr>
        </a:p>
      </dsp:txBody>
      <dsp:txXfrm>
        <a:off x="56044" y="56383"/>
        <a:ext cx="7780231" cy="1035981"/>
      </dsp:txXfrm>
    </dsp:sp>
    <dsp:sp modelId="{C4FF85FD-026B-E34F-B04B-2F2E9415E89B}">
      <dsp:nvSpPr>
        <dsp:cNvPr id="0" name=""/>
        <dsp:cNvSpPr/>
      </dsp:nvSpPr>
      <dsp:spPr>
        <a:xfrm>
          <a:off x="0" y="1161979"/>
          <a:ext cx="7892319" cy="11480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2. Do not loiter in hallway/restroom</a:t>
          </a:r>
          <a:endParaRPr lang="en-US" sz="3200" kern="1200" dirty="0">
            <a:solidFill>
              <a:schemeClr val="bg1"/>
            </a:solidFill>
            <a:latin typeface="Arial" panose="020B0604020202020204" pitchFamily="34" charset="0"/>
            <a:cs typeface="Arial" panose="020B0604020202020204" pitchFamily="34" charset="0"/>
          </a:endParaRPr>
        </a:p>
      </dsp:txBody>
      <dsp:txXfrm>
        <a:off x="56044" y="1218023"/>
        <a:ext cx="7780231" cy="1035981"/>
      </dsp:txXfrm>
    </dsp:sp>
    <dsp:sp modelId="{12C77AB6-2618-B643-805D-07EE3BEE2179}">
      <dsp:nvSpPr>
        <dsp:cNvPr id="0" name=""/>
        <dsp:cNvSpPr/>
      </dsp:nvSpPr>
      <dsp:spPr>
        <a:xfrm>
          <a:off x="0" y="2323619"/>
          <a:ext cx="7892319" cy="11480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rPr>
            <a:t>3. No devices in hallway (Items will be confiscated and receive Type 2 Violations)</a:t>
          </a:r>
          <a:endParaRPr lang="en-US" sz="3000" b="0" u="none" kern="1200" dirty="0">
            <a:solidFill>
              <a:schemeClr val="bg1"/>
            </a:solidFill>
          </a:endParaRPr>
        </a:p>
      </dsp:txBody>
      <dsp:txXfrm>
        <a:off x="56044" y="2379663"/>
        <a:ext cx="7780231" cy="1035981"/>
      </dsp:txXfrm>
    </dsp:sp>
    <dsp:sp modelId="{C095213C-8196-3E42-93DB-2D5D756E0DCA}">
      <dsp:nvSpPr>
        <dsp:cNvPr id="0" name=""/>
        <dsp:cNvSpPr/>
      </dsp:nvSpPr>
      <dsp:spPr>
        <a:xfrm>
          <a:off x="0" y="3485259"/>
          <a:ext cx="7892319" cy="11480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4. Walk on the right side of the hallway</a:t>
          </a:r>
        </a:p>
      </dsp:txBody>
      <dsp:txXfrm>
        <a:off x="56044" y="3541303"/>
        <a:ext cx="7780231" cy="1035981"/>
      </dsp:txXfrm>
    </dsp:sp>
    <dsp:sp modelId="{77B7854A-DFD3-ED4B-B079-2CE821E25B59}">
      <dsp:nvSpPr>
        <dsp:cNvPr id="0" name=""/>
        <dsp:cNvSpPr/>
      </dsp:nvSpPr>
      <dsp:spPr>
        <a:xfrm>
          <a:off x="0" y="4646899"/>
          <a:ext cx="7892319" cy="11480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5. No horseplay (pushing, shoving, play fighting, running, screaming, etc.)</a:t>
          </a:r>
        </a:p>
      </dsp:txBody>
      <dsp:txXfrm>
        <a:off x="56044" y="4702943"/>
        <a:ext cx="7780231" cy="1035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4C1E-8565-4B4F-9B38-2E66D29B4B5C}">
      <dsp:nvSpPr>
        <dsp:cNvPr id="0" name=""/>
        <dsp:cNvSpPr/>
      </dsp:nvSpPr>
      <dsp:spPr>
        <a:xfrm>
          <a:off x="0" y="0"/>
          <a:ext cx="6327009" cy="22639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solidFill>
                <a:schemeClr val="bg1"/>
              </a:solidFill>
            </a:rPr>
            <a:t>Bus riders will report to the cafeteria at 3:25PM</a:t>
          </a:r>
          <a:endParaRPr lang="en-US" sz="4300" kern="1200" dirty="0">
            <a:solidFill>
              <a:schemeClr val="bg1"/>
            </a:solidFill>
            <a:latin typeface="Arial" panose="020B0604020202020204" pitchFamily="34" charset="0"/>
            <a:cs typeface="Arial" panose="020B0604020202020204" pitchFamily="34" charset="0"/>
          </a:endParaRPr>
        </a:p>
      </dsp:txBody>
      <dsp:txXfrm>
        <a:off x="110517" y="110517"/>
        <a:ext cx="6105975" cy="2042916"/>
      </dsp:txXfrm>
    </dsp:sp>
    <dsp:sp modelId="{C4FF85FD-026B-E34F-B04B-2F2E9415E89B}">
      <dsp:nvSpPr>
        <dsp:cNvPr id="0" name=""/>
        <dsp:cNvSpPr/>
      </dsp:nvSpPr>
      <dsp:spPr>
        <a:xfrm>
          <a:off x="0" y="2415948"/>
          <a:ext cx="6327009" cy="22639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solidFill>
                <a:schemeClr val="bg1"/>
              </a:solidFill>
            </a:rPr>
            <a:t>Buses depart at 3:37PM</a:t>
          </a:r>
          <a:endParaRPr lang="en-US" sz="4300" kern="1200" dirty="0">
            <a:solidFill>
              <a:schemeClr val="bg1"/>
            </a:solidFill>
            <a:latin typeface="Arial" panose="020B0604020202020204" pitchFamily="34" charset="0"/>
            <a:cs typeface="Arial" panose="020B0604020202020204" pitchFamily="34" charset="0"/>
          </a:endParaRPr>
        </a:p>
      </dsp:txBody>
      <dsp:txXfrm>
        <a:off x="110517" y="2526465"/>
        <a:ext cx="6105975" cy="2042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4C1E-8565-4B4F-9B38-2E66D29B4B5C}">
      <dsp:nvSpPr>
        <dsp:cNvPr id="0" name=""/>
        <dsp:cNvSpPr/>
      </dsp:nvSpPr>
      <dsp:spPr>
        <a:xfrm>
          <a:off x="0" y="0"/>
          <a:ext cx="7900067" cy="22639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solidFill>
                <a:schemeClr val="bg1"/>
              </a:solidFill>
              <a:latin typeface="Arial" panose="020B0604020202020204" pitchFamily="34" charset="0"/>
              <a:cs typeface="Arial" panose="020B0604020202020204" pitchFamily="34" charset="0"/>
            </a:rPr>
            <a:t>Dismissal bell rings at 3:30PM</a:t>
          </a:r>
        </a:p>
      </dsp:txBody>
      <dsp:txXfrm>
        <a:off x="110517" y="110517"/>
        <a:ext cx="7679033" cy="2042916"/>
      </dsp:txXfrm>
    </dsp:sp>
    <dsp:sp modelId="{C4FF85FD-026B-E34F-B04B-2F2E9415E89B}">
      <dsp:nvSpPr>
        <dsp:cNvPr id="0" name=""/>
        <dsp:cNvSpPr/>
      </dsp:nvSpPr>
      <dsp:spPr>
        <a:xfrm>
          <a:off x="0" y="2415948"/>
          <a:ext cx="7900067" cy="22639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solidFill>
                <a:schemeClr val="bg1"/>
              </a:solidFill>
              <a:latin typeface="Arial" panose="020B0604020202020204" pitchFamily="34" charset="0"/>
              <a:cs typeface="Arial" panose="020B0604020202020204" pitchFamily="34" charset="0"/>
            </a:rPr>
            <a:t>Exit </a:t>
          </a:r>
          <a:r>
            <a:rPr lang="en-US" sz="4300" kern="1200" dirty="0">
              <a:solidFill>
                <a:schemeClr val="bg1"/>
              </a:solidFill>
              <a:latin typeface="Arial" panose="020B0604020202020204" pitchFamily="34" charset="0"/>
              <a:cs typeface="Arial" panose="020B0604020202020204" pitchFamily="34" charset="0"/>
            </a:rPr>
            <a:t>the nearest doors to your classroom and walk around to your pickup point</a:t>
          </a:r>
        </a:p>
      </dsp:txBody>
      <dsp:txXfrm>
        <a:off x="110517" y="2526465"/>
        <a:ext cx="7679033" cy="20429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4C1E-8565-4B4F-9B38-2E66D29B4B5C}">
      <dsp:nvSpPr>
        <dsp:cNvPr id="0" name=""/>
        <dsp:cNvSpPr/>
      </dsp:nvSpPr>
      <dsp:spPr>
        <a:xfrm>
          <a:off x="0" y="584818"/>
          <a:ext cx="7900067" cy="16731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rial" panose="020B0604020202020204" pitchFamily="34" charset="0"/>
              <a:cs typeface="Arial" panose="020B0604020202020204" pitchFamily="34" charset="0"/>
            </a:rPr>
            <a:t>Activity bell rings at 3:37PM</a:t>
          </a:r>
        </a:p>
      </dsp:txBody>
      <dsp:txXfrm>
        <a:off x="81674" y="666492"/>
        <a:ext cx="7736719" cy="1509752"/>
      </dsp:txXfrm>
    </dsp:sp>
    <dsp:sp modelId="{C4FF85FD-026B-E34F-B04B-2F2E9415E89B}">
      <dsp:nvSpPr>
        <dsp:cNvPr id="0" name=""/>
        <dsp:cNvSpPr/>
      </dsp:nvSpPr>
      <dsp:spPr>
        <a:xfrm>
          <a:off x="0" y="2417388"/>
          <a:ext cx="7900067" cy="16731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rial" panose="020B0604020202020204" pitchFamily="34" charset="0"/>
              <a:cs typeface="Arial" panose="020B0604020202020204" pitchFamily="34" charset="0"/>
            </a:rPr>
            <a:t>Students </a:t>
          </a:r>
          <a:r>
            <a:rPr lang="en-US" sz="4400" b="1" kern="1200" dirty="0">
              <a:solidFill>
                <a:schemeClr val="bg1"/>
              </a:solidFill>
              <a:latin typeface="Arial" panose="020B0604020202020204" pitchFamily="34" charset="0"/>
              <a:cs typeface="Arial" panose="020B0604020202020204" pitchFamily="34" charset="0"/>
            </a:rPr>
            <a:t>MUST</a:t>
          </a:r>
          <a:r>
            <a:rPr lang="en-US" sz="4400" kern="1200" dirty="0">
              <a:solidFill>
                <a:schemeClr val="bg1"/>
              </a:solidFill>
              <a:latin typeface="Arial" panose="020B0604020202020204" pitchFamily="34" charset="0"/>
              <a:cs typeface="Arial" panose="020B0604020202020204" pitchFamily="34" charset="0"/>
            </a:rPr>
            <a:t> be in tutoring /practice location by that time</a:t>
          </a:r>
        </a:p>
      </dsp:txBody>
      <dsp:txXfrm>
        <a:off x="81674" y="2499062"/>
        <a:ext cx="7736719" cy="1509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96B8E-E3AA-4A19-96E0-C03089E4BE7B}"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5CD47-0CBD-4653-9974-4AAF128AB42B}" type="slidenum">
              <a:rPr lang="en-US" smtClean="0"/>
              <a:t>‹#›</a:t>
            </a:fld>
            <a:endParaRPr lang="en-US"/>
          </a:p>
        </p:txBody>
      </p:sp>
    </p:spTree>
    <p:extLst>
      <p:ext uri="{BB962C8B-B14F-4D97-AF65-F5344CB8AC3E}">
        <p14:creationId xmlns:p14="http://schemas.microsoft.com/office/powerpoint/2010/main" val="35762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Leopards, this is Dr. Wolf your campus Principal and I would like to Welcome you back to Smith Middle School. </a:t>
            </a:r>
          </a:p>
          <a:p>
            <a:r>
              <a:rPr lang="en-US" dirty="0"/>
              <a:t>As we start the second semester it is a good time to revisit our expectations in anticipation of a great rest of the year. </a:t>
            </a:r>
          </a:p>
        </p:txBody>
      </p:sp>
      <p:sp>
        <p:nvSpPr>
          <p:cNvPr id="4" name="Slide Number Placeholder 3"/>
          <p:cNvSpPr>
            <a:spLocks noGrp="1"/>
          </p:cNvSpPr>
          <p:nvPr>
            <p:ph type="sldNum" sz="quarter" idx="5"/>
          </p:nvPr>
        </p:nvSpPr>
        <p:spPr/>
        <p:txBody>
          <a:bodyPr/>
          <a:lstStyle/>
          <a:p>
            <a:fld id="{88E5CD47-0CBD-4653-9974-4AAF128AB42B}" type="slidenum">
              <a:rPr lang="en-US" smtClean="0"/>
              <a:t>1</a:t>
            </a:fld>
            <a:endParaRPr lang="en-US"/>
          </a:p>
        </p:txBody>
      </p:sp>
    </p:spTree>
    <p:extLst>
      <p:ext uri="{BB962C8B-B14F-4D97-AF65-F5344CB8AC3E}">
        <p14:creationId xmlns:p14="http://schemas.microsoft.com/office/powerpoint/2010/main" val="370555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CD47-0CBD-4653-9974-4AAF128AB42B}" type="slidenum">
              <a:rPr lang="en-US" smtClean="0"/>
              <a:t>16</a:t>
            </a:fld>
            <a:endParaRPr lang="en-US"/>
          </a:p>
        </p:txBody>
      </p:sp>
    </p:spTree>
    <p:extLst>
      <p:ext uri="{BB962C8B-B14F-4D97-AF65-F5344CB8AC3E}">
        <p14:creationId xmlns:p14="http://schemas.microsoft.com/office/powerpoint/2010/main" val="109774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student not in tutoring, club meeting, or practice by 3:37 pm will be directed to go out the nearest door.  Students then must leave campus or report to Boys &amp; Girls Club located at the cafeteria doors. </a:t>
            </a:r>
          </a:p>
        </p:txBody>
      </p:sp>
      <p:sp>
        <p:nvSpPr>
          <p:cNvPr id="4" name="Slide Number Placeholder 3"/>
          <p:cNvSpPr>
            <a:spLocks noGrp="1"/>
          </p:cNvSpPr>
          <p:nvPr>
            <p:ph type="sldNum" sz="quarter" idx="5"/>
          </p:nvPr>
        </p:nvSpPr>
        <p:spPr/>
        <p:txBody>
          <a:bodyPr/>
          <a:lstStyle/>
          <a:p>
            <a:fld id="{88E5CD47-0CBD-4653-9974-4AAF128AB42B}" type="slidenum">
              <a:rPr lang="en-US" smtClean="0"/>
              <a:t>17</a:t>
            </a:fld>
            <a:endParaRPr lang="en-US"/>
          </a:p>
        </p:txBody>
      </p:sp>
    </p:spTree>
    <p:extLst>
      <p:ext uri="{BB962C8B-B14F-4D97-AF65-F5344CB8AC3E}">
        <p14:creationId xmlns:p14="http://schemas.microsoft.com/office/powerpoint/2010/main" val="428401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Leopards, I know that if you follow these expectations and our SMS Values your HARD WORK will PAY OFF!</a:t>
            </a:r>
          </a:p>
          <a:p>
            <a:endParaRPr lang="en-US" dirty="0"/>
          </a:p>
          <a:p>
            <a:r>
              <a:rPr lang="en-US" dirty="0"/>
              <a:t>I look forward to seeing all the success that our students will have during the 2</a:t>
            </a:r>
            <a:r>
              <a:rPr lang="en-US" baseline="30000" dirty="0"/>
              <a:t>nd</a:t>
            </a:r>
            <a:r>
              <a:rPr lang="en-US" dirty="0"/>
              <a:t> semester. </a:t>
            </a:r>
          </a:p>
        </p:txBody>
      </p:sp>
      <p:sp>
        <p:nvSpPr>
          <p:cNvPr id="4" name="Slide Number Placeholder 3"/>
          <p:cNvSpPr>
            <a:spLocks noGrp="1"/>
          </p:cNvSpPr>
          <p:nvPr>
            <p:ph type="sldNum" sz="quarter" idx="5"/>
          </p:nvPr>
        </p:nvSpPr>
        <p:spPr/>
        <p:txBody>
          <a:bodyPr/>
          <a:lstStyle/>
          <a:p>
            <a:fld id="{88E5CD47-0CBD-4653-9974-4AAF128AB42B}" type="slidenum">
              <a:rPr lang="en-US" smtClean="0"/>
              <a:t>18</a:t>
            </a:fld>
            <a:endParaRPr lang="en-US"/>
          </a:p>
        </p:txBody>
      </p:sp>
    </p:spTree>
    <p:extLst>
      <p:ext uri="{BB962C8B-B14F-4D97-AF65-F5344CB8AC3E}">
        <p14:creationId xmlns:p14="http://schemas.microsoft.com/office/powerpoint/2010/main" val="34901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values at SMS and if you follow these you will be successful. </a:t>
            </a:r>
          </a:p>
          <a:p>
            <a:r>
              <a:rPr lang="en-US" dirty="0"/>
              <a:t>Determination – set you goals for both in and out of the classroom and set your steps to reach them.  Then be determined to success and put in the “HARD WORK” to reach those goals.</a:t>
            </a:r>
          </a:p>
          <a:p>
            <a:r>
              <a:rPr lang="en-US" dirty="0"/>
              <a:t>Integrity – this is doing what is right whether anyone is watching or not.  This is choosing to be a good person even when it doesn’t seem like it will benefit you. </a:t>
            </a:r>
          </a:p>
          <a:p>
            <a:r>
              <a:rPr lang="en-US" dirty="0"/>
              <a:t>Respect – showing respect to all those around you, treating others the way you would want to be treated. </a:t>
            </a:r>
          </a:p>
        </p:txBody>
      </p:sp>
      <p:sp>
        <p:nvSpPr>
          <p:cNvPr id="4" name="Slide Number Placeholder 3"/>
          <p:cNvSpPr>
            <a:spLocks noGrp="1"/>
          </p:cNvSpPr>
          <p:nvPr>
            <p:ph type="sldNum" sz="quarter" idx="5"/>
          </p:nvPr>
        </p:nvSpPr>
        <p:spPr/>
        <p:txBody>
          <a:bodyPr/>
          <a:lstStyle/>
          <a:p>
            <a:fld id="{88E5CD47-0CBD-4653-9974-4AAF128AB42B}" type="slidenum">
              <a:rPr lang="en-US" smtClean="0"/>
              <a:t>2</a:t>
            </a:fld>
            <a:endParaRPr lang="en-US"/>
          </a:p>
        </p:txBody>
      </p:sp>
    </p:spTree>
    <p:extLst>
      <p:ext uri="{BB962C8B-B14F-4D97-AF65-F5344CB8AC3E}">
        <p14:creationId xmlns:p14="http://schemas.microsoft.com/office/powerpoint/2010/main" val="218342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SMS we believe that “HARD WORK, PAYS OFF” and we have already seen a lot this school year.  We have been able to recognize honor roll students from the first nine weeks, celebrate district championships, and celebrate other students' individual achievements. </a:t>
            </a:r>
          </a:p>
          <a:p>
            <a:endParaRPr lang="en-US" dirty="0"/>
          </a:p>
          <a:p>
            <a:endParaRPr lang="en-US" dirty="0"/>
          </a:p>
        </p:txBody>
      </p:sp>
      <p:sp>
        <p:nvSpPr>
          <p:cNvPr id="4" name="Slide Number Placeholder 3"/>
          <p:cNvSpPr>
            <a:spLocks noGrp="1"/>
          </p:cNvSpPr>
          <p:nvPr>
            <p:ph type="sldNum" sz="quarter" idx="5"/>
          </p:nvPr>
        </p:nvSpPr>
        <p:spPr/>
        <p:txBody>
          <a:bodyPr/>
          <a:lstStyle/>
          <a:p>
            <a:fld id="{88E5CD47-0CBD-4653-9974-4AAF128AB42B}" type="slidenum">
              <a:rPr lang="en-US" smtClean="0"/>
              <a:t>3</a:t>
            </a:fld>
            <a:endParaRPr lang="en-US"/>
          </a:p>
        </p:txBody>
      </p:sp>
    </p:spTree>
    <p:extLst>
      <p:ext uri="{BB962C8B-B14F-4D97-AF65-F5344CB8AC3E}">
        <p14:creationId xmlns:p14="http://schemas.microsoft.com/office/powerpoint/2010/main" val="302599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receive permission or a pass from your first period teacher if you need to go anywhere else. </a:t>
            </a:r>
          </a:p>
        </p:txBody>
      </p:sp>
      <p:sp>
        <p:nvSpPr>
          <p:cNvPr id="4" name="Slide Number Placeholder 3"/>
          <p:cNvSpPr>
            <a:spLocks noGrp="1"/>
          </p:cNvSpPr>
          <p:nvPr>
            <p:ph type="sldNum" sz="quarter" idx="5"/>
          </p:nvPr>
        </p:nvSpPr>
        <p:spPr/>
        <p:txBody>
          <a:bodyPr/>
          <a:lstStyle/>
          <a:p>
            <a:fld id="{88E5CD47-0CBD-4653-9974-4AAF128AB42B}" type="slidenum">
              <a:rPr lang="en-US" smtClean="0"/>
              <a:t>4</a:t>
            </a:fld>
            <a:endParaRPr lang="en-US"/>
          </a:p>
        </p:txBody>
      </p:sp>
    </p:spTree>
    <p:extLst>
      <p:ext uri="{BB962C8B-B14F-4D97-AF65-F5344CB8AC3E}">
        <p14:creationId xmlns:p14="http://schemas.microsoft.com/office/powerpoint/2010/main" val="158142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box of examples of what not to be worn. (PJ Pants, Short Skirts or Shorts, Blankets, Hoodies, Hats, Sunglasses)</a:t>
            </a:r>
          </a:p>
        </p:txBody>
      </p:sp>
      <p:sp>
        <p:nvSpPr>
          <p:cNvPr id="4" name="Slide Number Placeholder 3"/>
          <p:cNvSpPr>
            <a:spLocks noGrp="1"/>
          </p:cNvSpPr>
          <p:nvPr>
            <p:ph type="sldNum" sz="quarter" idx="5"/>
          </p:nvPr>
        </p:nvSpPr>
        <p:spPr/>
        <p:txBody>
          <a:bodyPr/>
          <a:lstStyle/>
          <a:p>
            <a:fld id="{88E5CD47-0CBD-4653-9974-4AAF128AB42B}" type="slidenum">
              <a:rPr lang="en-US" smtClean="0"/>
              <a:t>7</a:t>
            </a:fld>
            <a:endParaRPr lang="en-US"/>
          </a:p>
        </p:txBody>
      </p:sp>
    </p:spTree>
    <p:extLst>
      <p:ext uri="{BB962C8B-B14F-4D97-AF65-F5344CB8AC3E}">
        <p14:creationId xmlns:p14="http://schemas.microsoft.com/office/powerpoint/2010/main" val="20900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CD47-0CBD-4653-9974-4AAF128AB42B}" type="slidenum">
              <a:rPr lang="en-US" smtClean="0"/>
              <a:t>8</a:t>
            </a:fld>
            <a:endParaRPr lang="en-US"/>
          </a:p>
        </p:txBody>
      </p:sp>
    </p:spTree>
    <p:extLst>
      <p:ext uri="{BB962C8B-B14F-4D97-AF65-F5344CB8AC3E}">
        <p14:creationId xmlns:p14="http://schemas.microsoft.com/office/powerpoint/2010/main" val="113871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a:t>
            </a:r>
          </a:p>
          <a:p>
            <a:r>
              <a:rPr lang="en-US" dirty="0"/>
              <a:t>All students are required to follow the KISD Student Code of Conduct</a:t>
            </a:r>
          </a:p>
          <a:p>
            <a:endParaRPr lang="en-US" dirty="0"/>
          </a:p>
          <a:p>
            <a:r>
              <a:rPr lang="en-US" dirty="0"/>
              <a:t>APs 6</a:t>
            </a:r>
            <a:r>
              <a:rPr lang="en-US" baseline="30000" dirty="0"/>
              <a:t>th</a:t>
            </a:r>
            <a:r>
              <a:rPr lang="en-US" dirty="0"/>
              <a:t>, 7</a:t>
            </a:r>
            <a:r>
              <a:rPr lang="en-US" baseline="30000" dirty="0"/>
              <a:t>th</a:t>
            </a:r>
            <a:r>
              <a:rPr lang="en-US" dirty="0"/>
              <a:t>, 8</a:t>
            </a:r>
            <a:r>
              <a:rPr lang="en-US" baseline="30000" dirty="0"/>
              <a:t>th</a:t>
            </a:r>
            <a:r>
              <a:rPr lang="en-US" dirty="0"/>
              <a:t>, however any AP can worker with any student. </a:t>
            </a:r>
          </a:p>
        </p:txBody>
      </p:sp>
      <p:sp>
        <p:nvSpPr>
          <p:cNvPr id="4" name="Slide Number Placeholder 3"/>
          <p:cNvSpPr>
            <a:spLocks noGrp="1"/>
          </p:cNvSpPr>
          <p:nvPr>
            <p:ph type="sldNum" sz="quarter" idx="5"/>
          </p:nvPr>
        </p:nvSpPr>
        <p:spPr/>
        <p:txBody>
          <a:bodyPr/>
          <a:lstStyle/>
          <a:p>
            <a:fld id="{88E5CD47-0CBD-4653-9974-4AAF128AB42B}" type="slidenum">
              <a:rPr lang="en-US" smtClean="0"/>
              <a:t>10</a:t>
            </a:fld>
            <a:endParaRPr lang="en-US"/>
          </a:p>
        </p:txBody>
      </p:sp>
    </p:spTree>
    <p:extLst>
      <p:ext uri="{BB962C8B-B14F-4D97-AF65-F5344CB8AC3E}">
        <p14:creationId xmlns:p14="http://schemas.microsoft.com/office/powerpoint/2010/main" val="112705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CD47-0CBD-4653-9974-4AAF128AB42B}" type="slidenum">
              <a:rPr lang="en-US" smtClean="0"/>
              <a:t>12</a:t>
            </a:fld>
            <a:endParaRPr lang="en-US"/>
          </a:p>
        </p:txBody>
      </p:sp>
    </p:spTree>
    <p:extLst>
      <p:ext uri="{BB962C8B-B14F-4D97-AF65-F5344CB8AC3E}">
        <p14:creationId xmlns:p14="http://schemas.microsoft.com/office/powerpoint/2010/main" val="246777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CD47-0CBD-4653-9974-4AAF128AB42B}" type="slidenum">
              <a:rPr lang="en-US" smtClean="0"/>
              <a:t>15</a:t>
            </a:fld>
            <a:endParaRPr lang="en-US"/>
          </a:p>
        </p:txBody>
      </p:sp>
    </p:spTree>
    <p:extLst>
      <p:ext uri="{BB962C8B-B14F-4D97-AF65-F5344CB8AC3E}">
        <p14:creationId xmlns:p14="http://schemas.microsoft.com/office/powerpoint/2010/main" val="264425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239807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160363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543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419966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8589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3083027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291950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372742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68360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2F7F8-46BD-4E9C-83FB-3E8EC2DDA8C2}"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310191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2F7F8-46BD-4E9C-83FB-3E8EC2DDA8C2}"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205351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2F7F8-46BD-4E9C-83FB-3E8EC2DDA8C2}"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123315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2F7F8-46BD-4E9C-83FB-3E8EC2DDA8C2}"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307137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2F7F8-46BD-4E9C-83FB-3E8EC2DDA8C2}"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94472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2F7F8-46BD-4E9C-83FB-3E8EC2DDA8C2}"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114377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2F7F8-46BD-4E9C-83FB-3E8EC2DDA8C2}"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87EC3-1A9B-4C18-9C96-96C9ED53F1C3}" type="slidenum">
              <a:rPr lang="en-US" smtClean="0"/>
              <a:t>‹#›</a:t>
            </a:fld>
            <a:endParaRPr lang="en-US"/>
          </a:p>
        </p:txBody>
      </p:sp>
    </p:spTree>
    <p:extLst>
      <p:ext uri="{BB962C8B-B14F-4D97-AF65-F5344CB8AC3E}">
        <p14:creationId xmlns:p14="http://schemas.microsoft.com/office/powerpoint/2010/main" val="89748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22F7F8-46BD-4E9C-83FB-3E8EC2DDA8C2}" type="datetimeFigureOut">
              <a:rPr lang="en-US" smtClean="0"/>
              <a:t>8/9/2023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FF87EC3-1A9B-4C18-9C96-96C9ED53F1C3}" type="slidenum">
              <a:rPr lang="en-US" smtClean="0"/>
              <a:t>‹#›</a:t>
            </a:fld>
            <a:endParaRPr lang="en-US"/>
          </a:p>
        </p:txBody>
      </p:sp>
    </p:spTree>
    <p:extLst>
      <p:ext uri="{BB962C8B-B14F-4D97-AF65-F5344CB8AC3E}">
        <p14:creationId xmlns:p14="http://schemas.microsoft.com/office/powerpoint/2010/main" val="4209344744"/>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unning leopard">
            <a:extLst>
              <a:ext uri="{FF2B5EF4-FFF2-40B4-BE49-F238E27FC236}">
                <a16:creationId xmlns:a16="http://schemas.microsoft.com/office/drawing/2014/main" id="{058151B7-A451-44BD-A527-26391F175A8D}"/>
              </a:ext>
            </a:extLst>
          </p:cNvPr>
          <p:cNvPicPr>
            <a:picLocks noChangeAspect="1"/>
          </p:cNvPicPr>
          <p:nvPr/>
        </p:nvPicPr>
        <p:blipFill rotWithShape="1">
          <a:blip r:embed="rId3"/>
          <a:srcRect l="17379" r="17233" b="720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6A1089E-DE82-4912-BC37-F2EDC5F2238E}"/>
              </a:ext>
            </a:extLst>
          </p:cNvPr>
          <p:cNvSpPr>
            <a:spLocks noGrp="1"/>
          </p:cNvSpPr>
          <p:nvPr>
            <p:ph type="ctrTitle"/>
          </p:nvPr>
        </p:nvSpPr>
        <p:spPr>
          <a:xfrm>
            <a:off x="668867" y="1678666"/>
            <a:ext cx="4611056" cy="2369093"/>
          </a:xfrm>
        </p:spPr>
        <p:txBody>
          <a:bodyPr>
            <a:noAutofit/>
          </a:bodyPr>
          <a:lstStyle/>
          <a:p>
            <a:pPr algn="ctr"/>
            <a:r>
              <a:rPr lang="en-US" sz="5200" dirty="0">
                <a:solidFill>
                  <a:schemeClr val="accent2"/>
                </a:solidFill>
              </a:rPr>
              <a:t>LEOPARD EXPECTATIONS</a:t>
            </a:r>
          </a:p>
        </p:txBody>
      </p:sp>
      <p:sp>
        <p:nvSpPr>
          <p:cNvPr id="3" name="Subtitle 2">
            <a:extLst>
              <a:ext uri="{FF2B5EF4-FFF2-40B4-BE49-F238E27FC236}">
                <a16:creationId xmlns:a16="http://schemas.microsoft.com/office/drawing/2014/main" id="{06E04019-D905-4997-B6EF-08C06871A8DC}"/>
              </a:ext>
            </a:extLst>
          </p:cNvPr>
          <p:cNvSpPr>
            <a:spLocks noGrp="1"/>
          </p:cNvSpPr>
          <p:nvPr>
            <p:ph type="subTitle" idx="1"/>
          </p:nvPr>
        </p:nvSpPr>
        <p:spPr>
          <a:xfrm>
            <a:off x="677335" y="4050831"/>
            <a:ext cx="4079721" cy="1096901"/>
          </a:xfrm>
        </p:spPr>
        <p:txBody>
          <a:bodyPr>
            <a:normAutofit/>
          </a:bodyPr>
          <a:lstStyle/>
          <a:p>
            <a:r>
              <a:rPr lang="en-US" sz="4000" dirty="0"/>
              <a:t>2023-2024</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9214717"/>
      </p:ext>
    </p:extLst>
  </p:cSld>
  <p:clrMapOvr>
    <a:masterClrMapping/>
  </p:clrMapOvr>
  <mc:AlternateContent xmlns:mc="http://schemas.openxmlformats.org/markup-compatibility/2006" xmlns:p14="http://schemas.microsoft.com/office/powerpoint/2010/main">
    <mc:Choice Requires="p14">
      <p:transition spd="slow" p14:dur="2000" advTm="16443"/>
    </mc:Choice>
    <mc:Fallback xmlns="">
      <p:transition spd="slow" advTm="16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6911750" y="285136"/>
            <a:ext cx="3737268" cy="844446"/>
          </a:xfrm>
        </p:spPr>
        <p:txBody>
          <a:bodyPr>
            <a:normAutofit/>
          </a:bodyPr>
          <a:lstStyle/>
          <a:p>
            <a:r>
              <a:rPr lang="en-US" sz="4000" dirty="0">
                <a:latin typeface="Arial Black" panose="020B0A04020102020204" pitchFamily="34" charset="0"/>
              </a:rPr>
              <a:t>DISCIPLINE</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3">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2">
            <a:extLst>
              <a:ext uri="{FF2B5EF4-FFF2-40B4-BE49-F238E27FC236}">
                <a16:creationId xmlns:a16="http://schemas.microsoft.com/office/drawing/2014/main" id="{DCC429F3-4697-4139-A7EF-E421880D71CA}"/>
              </a:ext>
            </a:extLst>
          </p:cNvPr>
          <p:cNvSpPr>
            <a:spLocks noGrp="1"/>
          </p:cNvSpPr>
          <p:nvPr>
            <p:ph idx="1"/>
          </p:nvPr>
        </p:nvSpPr>
        <p:spPr>
          <a:xfrm>
            <a:off x="5511336" y="822886"/>
            <a:ext cx="6538096" cy="5533669"/>
          </a:xfrm>
          <a:noFill/>
        </p:spPr>
        <p:txBody>
          <a:bodyPr anchor="ctr">
            <a:noAutofit/>
          </a:bodyPr>
          <a:lstStyle/>
          <a:p>
            <a:r>
              <a:rPr lang="en-US" sz="3600" dirty="0"/>
              <a:t>Student Code of Conduct must be followed at all times</a:t>
            </a:r>
          </a:p>
          <a:p>
            <a:r>
              <a:rPr lang="en-US" sz="3600" dirty="0"/>
              <a:t>Assistant Principals handle discipline issues</a:t>
            </a:r>
          </a:p>
          <a:p>
            <a:pPr lvl="1">
              <a:buFont typeface="Wingdings" pitchFamily="2" charset="2"/>
              <a:buChar char="Ø"/>
            </a:pPr>
            <a:r>
              <a:rPr lang="en-US" sz="3600" dirty="0"/>
              <a:t>6</a:t>
            </a:r>
            <a:r>
              <a:rPr lang="en-US" sz="3600" baseline="30000" dirty="0"/>
              <a:t>th</a:t>
            </a:r>
            <a:r>
              <a:rPr lang="en-US" sz="3600" dirty="0"/>
              <a:t> Grade Mr. Rhiner</a:t>
            </a:r>
          </a:p>
          <a:p>
            <a:pPr lvl="1">
              <a:buFont typeface="Wingdings" pitchFamily="2" charset="2"/>
              <a:buChar char="Ø"/>
            </a:pPr>
            <a:r>
              <a:rPr lang="en-US" sz="3600" dirty="0"/>
              <a:t>7</a:t>
            </a:r>
            <a:r>
              <a:rPr lang="en-US" sz="3600" baseline="30000" dirty="0"/>
              <a:t>th</a:t>
            </a:r>
            <a:r>
              <a:rPr lang="en-US" sz="3600" dirty="0"/>
              <a:t> Grade Ms. Carlson</a:t>
            </a:r>
          </a:p>
          <a:p>
            <a:pPr lvl="1">
              <a:buFont typeface="Wingdings" pitchFamily="2" charset="2"/>
              <a:buChar char="Ø"/>
            </a:pPr>
            <a:r>
              <a:rPr lang="en-US" sz="3600" dirty="0"/>
              <a:t>8</a:t>
            </a:r>
            <a:r>
              <a:rPr lang="en-US" sz="3600" baseline="30000" dirty="0"/>
              <a:t>th</a:t>
            </a:r>
            <a:r>
              <a:rPr lang="en-US" sz="3600" dirty="0"/>
              <a:t> Grade Vacancy</a:t>
            </a:r>
          </a:p>
        </p:txBody>
      </p:sp>
    </p:spTree>
    <p:extLst>
      <p:ext uri="{BB962C8B-B14F-4D97-AF65-F5344CB8AC3E}">
        <p14:creationId xmlns:p14="http://schemas.microsoft.com/office/powerpoint/2010/main" val="3003641557"/>
      </p:ext>
    </p:extLst>
  </p:cSld>
  <p:clrMapOvr>
    <a:masterClrMapping/>
  </p:clrMapOvr>
  <mc:AlternateContent xmlns:mc="http://schemas.openxmlformats.org/markup-compatibility/2006" xmlns:p14="http://schemas.microsoft.com/office/powerpoint/2010/main">
    <mc:Choice Requires="p14">
      <p:transition spd="slow" p14:dur="2000" advTm="21751"/>
    </mc:Choice>
    <mc:Fallback xmlns="">
      <p:transition spd="slow" advTm="2175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6824065" y="152400"/>
            <a:ext cx="3737268" cy="844446"/>
          </a:xfrm>
        </p:spPr>
        <p:txBody>
          <a:bodyPr>
            <a:normAutofit/>
          </a:bodyPr>
          <a:lstStyle/>
          <a:p>
            <a:r>
              <a:rPr lang="en-US" sz="4000" dirty="0">
                <a:latin typeface="Arial Black" panose="020B0A04020102020204" pitchFamily="34" charset="0"/>
              </a:rPr>
              <a:t>DISCIPLINE</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2">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2">
            <a:extLst>
              <a:ext uri="{FF2B5EF4-FFF2-40B4-BE49-F238E27FC236}">
                <a16:creationId xmlns:a16="http://schemas.microsoft.com/office/drawing/2014/main" id="{D2EAF4D5-503A-414B-A9F6-3BC984A91844}"/>
              </a:ext>
            </a:extLst>
          </p:cNvPr>
          <p:cNvSpPr>
            <a:spLocks noGrp="1"/>
          </p:cNvSpPr>
          <p:nvPr>
            <p:ph idx="1"/>
          </p:nvPr>
        </p:nvSpPr>
        <p:spPr>
          <a:xfrm>
            <a:off x="5394960" y="1463955"/>
            <a:ext cx="6595479" cy="2573237"/>
          </a:xfrm>
        </p:spPr>
        <p:txBody>
          <a:bodyPr anchor="ctr">
            <a:noAutofit/>
          </a:bodyPr>
          <a:lstStyle/>
          <a:p>
            <a:r>
              <a:rPr lang="en-US" sz="4000" b="1" u="sng" dirty="0"/>
              <a:t>All</a:t>
            </a:r>
            <a:r>
              <a:rPr lang="en-US" sz="4000" dirty="0"/>
              <a:t> faculty and staff have a right to correct a student’s behavior</a:t>
            </a:r>
          </a:p>
          <a:p>
            <a:pPr marL="0" indent="0">
              <a:buNone/>
            </a:pPr>
            <a:endParaRPr lang="en-US" sz="4000" dirty="0"/>
          </a:p>
        </p:txBody>
      </p:sp>
      <p:sp>
        <p:nvSpPr>
          <p:cNvPr id="3" name="TextBox 2">
            <a:extLst>
              <a:ext uri="{FF2B5EF4-FFF2-40B4-BE49-F238E27FC236}">
                <a16:creationId xmlns:a16="http://schemas.microsoft.com/office/drawing/2014/main" id="{EF326F39-A592-7A4A-AF86-CDF045E41D2E}"/>
              </a:ext>
            </a:extLst>
          </p:cNvPr>
          <p:cNvSpPr txBox="1"/>
          <p:nvPr/>
        </p:nvSpPr>
        <p:spPr>
          <a:xfrm>
            <a:off x="4689987" y="5501148"/>
            <a:ext cx="7182465" cy="1323439"/>
          </a:xfrm>
          <a:prstGeom prst="rect">
            <a:avLst/>
          </a:prstGeom>
          <a:noFill/>
        </p:spPr>
        <p:txBody>
          <a:bodyPr wrap="square" rtlCol="0">
            <a:spAutoFit/>
          </a:bodyPr>
          <a:lstStyle/>
          <a:p>
            <a:pPr algn="ctr"/>
            <a:r>
              <a:rPr lang="en-US" sz="4000" i="1" dirty="0"/>
              <a:t>DO WHAT IS RIGHT! - INTEGRITY</a:t>
            </a:r>
          </a:p>
        </p:txBody>
      </p:sp>
    </p:spTree>
    <p:extLst>
      <p:ext uri="{BB962C8B-B14F-4D97-AF65-F5344CB8AC3E}">
        <p14:creationId xmlns:p14="http://schemas.microsoft.com/office/powerpoint/2010/main" val="4095197972"/>
      </p:ext>
    </p:extLst>
  </p:cSld>
  <p:clrMapOvr>
    <a:masterClrMapping/>
  </p:clrMapOvr>
  <mc:AlternateContent xmlns:mc="http://schemas.openxmlformats.org/markup-compatibility/2006" xmlns:p14="http://schemas.microsoft.com/office/powerpoint/2010/main">
    <mc:Choice Requires="p14">
      <p:transition spd="slow" p14:dur="2000" advTm="16726"/>
    </mc:Choice>
    <mc:Fallback xmlns="">
      <p:transition spd="slow" advTm="16726"/>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4055806" y="104046"/>
            <a:ext cx="8074231" cy="854599"/>
          </a:xfrm>
        </p:spPr>
        <p:txBody>
          <a:bodyPr>
            <a:normAutofit fontScale="90000"/>
          </a:bodyPr>
          <a:lstStyle/>
          <a:p>
            <a:pPr algn="ctr"/>
            <a:r>
              <a:rPr lang="en-US" sz="4000" dirty="0">
                <a:latin typeface="Arial Black" panose="020B0A04020102020204" pitchFamily="34" charset="0"/>
              </a:rPr>
              <a:t>Hallways and Passing Period </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3">
            <a:extLst>
              <a:ext uri="{28A0092B-C50C-407E-A947-70E740481C1C}">
                <a14:useLocalDpi xmlns:a14="http://schemas.microsoft.com/office/drawing/2010/main" val="0"/>
              </a:ext>
            </a:extLst>
          </a:blip>
          <a:srcRect l="10572" r="21186" b="2"/>
          <a:stretch/>
        </p:blipFill>
        <p:spPr>
          <a:xfrm>
            <a:off x="20" y="-1"/>
            <a:ext cx="4055786"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0" name="Content Placeholder 2">
            <a:extLst>
              <a:ext uri="{FF2B5EF4-FFF2-40B4-BE49-F238E27FC236}">
                <a16:creationId xmlns:a16="http://schemas.microsoft.com/office/drawing/2014/main" id="{3521E025-9286-D1E4-81D3-B4FF7A074FB4}"/>
              </a:ext>
            </a:extLst>
          </p:cNvPr>
          <p:cNvGraphicFramePr>
            <a:graphicFrameLocks noGrp="1"/>
          </p:cNvGraphicFramePr>
          <p:nvPr>
            <p:ph idx="1"/>
            <p:extLst>
              <p:ext uri="{D42A27DB-BD31-4B8C-83A1-F6EECF244321}">
                <p14:modId xmlns:p14="http://schemas.microsoft.com/office/powerpoint/2010/main" val="2227372053"/>
              </p:ext>
            </p:extLst>
          </p:nvPr>
        </p:nvGraphicFramePr>
        <p:xfrm>
          <a:off x="4055806" y="958645"/>
          <a:ext cx="7892319" cy="5795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2261327"/>
      </p:ext>
    </p:extLst>
  </p:cSld>
  <p:clrMapOvr>
    <a:masterClrMapping/>
  </p:clrMapOvr>
  <mc:AlternateContent xmlns:mc="http://schemas.openxmlformats.org/markup-compatibility/2006" xmlns:p14="http://schemas.microsoft.com/office/powerpoint/2010/main">
    <mc:Choice Requires="p14">
      <p:transition spd="slow" p14:dur="2000" advTm="34120"/>
    </mc:Choice>
    <mc:Fallback xmlns="">
      <p:transition spd="slow" advTm="3412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5536734" y="609600"/>
            <a:ext cx="3737268" cy="1320800"/>
          </a:xfrm>
        </p:spPr>
        <p:txBody>
          <a:bodyPr>
            <a:normAutofit/>
          </a:bodyPr>
          <a:lstStyle/>
          <a:p>
            <a:r>
              <a:rPr lang="en-US" dirty="0">
                <a:latin typeface="Arial Black" panose="020B0A04020102020204" pitchFamily="34" charset="0"/>
              </a:rPr>
              <a:t>LUNCH PERIOD</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2">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2">
            <a:extLst>
              <a:ext uri="{FF2B5EF4-FFF2-40B4-BE49-F238E27FC236}">
                <a16:creationId xmlns:a16="http://schemas.microsoft.com/office/drawing/2014/main" id="{AF617BCA-3B68-4DFE-8F14-5874F276748D}"/>
              </a:ext>
            </a:extLst>
          </p:cNvPr>
          <p:cNvSpPr>
            <a:spLocks noGrp="1"/>
          </p:cNvSpPr>
          <p:nvPr>
            <p:ph idx="1"/>
          </p:nvPr>
        </p:nvSpPr>
        <p:spPr>
          <a:xfrm>
            <a:off x="5141730" y="1270000"/>
            <a:ext cx="5394940" cy="5294987"/>
          </a:xfrm>
        </p:spPr>
        <p:txBody>
          <a:bodyPr anchor="ctr">
            <a:normAutofit lnSpcReduction="10000"/>
          </a:bodyPr>
          <a:lstStyle/>
          <a:p>
            <a:pPr>
              <a:lnSpc>
                <a:spcPct val="90000"/>
              </a:lnSpc>
            </a:pPr>
            <a:endParaRPr lang="en-US" sz="2200" dirty="0"/>
          </a:p>
          <a:p>
            <a:pPr>
              <a:lnSpc>
                <a:spcPct val="90000"/>
              </a:lnSpc>
            </a:pPr>
            <a:endParaRPr lang="en-US" sz="2200" dirty="0"/>
          </a:p>
          <a:p>
            <a:pPr>
              <a:lnSpc>
                <a:spcPct val="90000"/>
              </a:lnSpc>
            </a:pPr>
            <a:r>
              <a:rPr lang="en-US" sz="2200" dirty="0"/>
              <a:t>TEACHERS WILL BRING YOU TO LUNCH AND SEAT YOU</a:t>
            </a:r>
          </a:p>
          <a:p>
            <a:pPr>
              <a:lnSpc>
                <a:spcPct val="90000"/>
              </a:lnSpc>
            </a:pPr>
            <a:r>
              <a:rPr lang="en-US" sz="2200" dirty="0"/>
              <a:t>DO NOT MOVE YOUR CHAIR </a:t>
            </a:r>
          </a:p>
          <a:p>
            <a:pPr>
              <a:lnSpc>
                <a:spcPct val="90000"/>
              </a:lnSpc>
            </a:pPr>
            <a:r>
              <a:rPr lang="en-US" sz="2200" dirty="0"/>
              <a:t>IF YOU HAVE LUNCH DETENTION REPORT DIRECTLY TO STAGE</a:t>
            </a:r>
          </a:p>
          <a:p>
            <a:pPr>
              <a:lnSpc>
                <a:spcPct val="90000"/>
              </a:lnSpc>
            </a:pPr>
            <a:r>
              <a:rPr lang="en-US" sz="2200" dirty="0"/>
              <a:t>ADMINISTRATOR WILL DISMISS YOUR TABLE TO GET IN LINE</a:t>
            </a:r>
          </a:p>
          <a:p>
            <a:pPr>
              <a:lnSpc>
                <a:spcPct val="90000"/>
              </a:lnSpc>
            </a:pPr>
            <a:r>
              <a:rPr lang="en-US" sz="2200" dirty="0"/>
              <a:t>MUST GET PERMISSION TO </a:t>
            </a:r>
            <a:r>
              <a:rPr lang="en-US" sz="2200" b="1" u="sng" dirty="0"/>
              <a:t>GET UP </a:t>
            </a:r>
            <a:r>
              <a:rPr lang="en-US" sz="2200" dirty="0"/>
              <a:t>BY RAISING YOUR HAND</a:t>
            </a:r>
          </a:p>
          <a:p>
            <a:pPr>
              <a:lnSpc>
                <a:spcPct val="90000"/>
              </a:lnSpc>
            </a:pPr>
            <a:r>
              <a:rPr lang="en-US" sz="2200" dirty="0"/>
              <a:t>KEEP NOISE TO AN ACCEPTABLE LEVEL</a:t>
            </a:r>
          </a:p>
          <a:p>
            <a:pPr>
              <a:lnSpc>
                <a:spcPct val="90000"/>
              </a:lnSpc>
            </a:pPr>
            <a:r>
              <a:rPr lang="en-US" sz="2200" dirty="0"/>
              <a:t>CLEAN YOUR AREA AND THROW TRASH AWAY </a:t>
            </a:r>
            <a:r>
              <a:rPr lang="en-US" sz="2200" u="sng" dirty="0"/>
              <a:t>AS YOU EXIT </a:t>
            </a:r>
            <a:r>
              <a:rPr lang="en-US" sz="2200" dirty="0"/>
              <a:t>THE CAFETERIA</a:t>
            </a:r>
          </a:p>
          <a:p>
            <a:pPr>
              <a:lnSpc>
                <a:spcPct val="90000"/>
              </a:lnSpc>
            </a:pPr>
            <a:endParaRPr lang="en-US" sz="2200" dirty="0"/>
          </a:p>
          <a:p>
            <a:pPr>
              <a:lnSpc>
                <a:spcPct val="90000"/>
              </a:lnSpc>
            </a:pPr>
            <a:endParaRPr lang="en-US" sz="2200" dirty="0"/>
          </a:p>
        </p:txBody>
      </p:sp>
    </p:spTree>
    <p:extLst>
      <p:ext uri="{BB962C8B-B14F-4D97-AF65-F5344CB8AC3E}">
        <p14:creationId xmlns:p14="http://schemas.microsoft.com/office/powerpoint/2010/main" val="386837913"/>
      </p:ext>
    </p:extLst>
  </p:cSld>
  <p:clrMapOvr>
    <a:masterClrMapping/>
  </p:clrMapOvr>
  <mc:AlternateContent xmlns:mc="http://schemas.openxmlformats.org/markup-compatibility/2006" xmlns:p14="http://schemas.microsoft.com/office/powerpoint/2010/main">
    <mc:Choice Requires="p14">
      <p:transition spd="slow" p14:dur="2000" advTm="39260"/>
    </mc:Choice>
    <mc:Fallback xmlns="">
      <p:transition spd="slow" advTm="392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5536734" y="609600"/>
            <a:ext cx="3737268" cy="1320800"/>
          </a:xfrm>
        </p:spPr>
        <p:txBody>
          <a:bodyPr>
            <a:normAutofit/>
          </a:bodyPr>
          <a:lstStyle/>
          <a:p>
            <a:r>
              <a:rPr lang="en-US" dirty="0">
                <a:latin typeface="Arial Black" panose="020B0A04020102020204" pitchFamily="34" charset="0"/>
              </a:rPr>
              <a:t>LUNCH PROCEDURES</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2">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Logo, company name&#10;&#10;Description automatically generated">
            <a:extLst>
              <a:ext uri="{FF2B5EF4-FFF2-40B4-BE49-F238E27FC236}">
                <a16:creationId xmlns:a16="http://schemas.microsoft.com/office/drawing/2014/main" id="{AADC472E-CB79-DCFE-7731-12FCCDCE08B6}"/>
              </a:ext>
            </a:extLst>
          </p:cNvPr>
          <p:cNvPicPr>
            <a:picLocks noChangeAspect="1"/>
          </p:cNvPicPr>
          <p:nvPr/>
        </p:nvPicPr>
        <p:blipFill>
          <a:blip r:embed="rId3"/>
          <a:stretch>
            <a:fillRect/>
          </a:stretch>
        </p:blipFill>
        <p:spPr>
          <a:xfrm>
            <a:off x="5701249" y="2236938"/>
            <a:ext cx="3979418" cy="1320799"/>
          </a:xfrm>
          <a:prstGeom prst="rect">
            <a:avLst/>
          </a:prstGeom>
        </p:spPr>
      </p:pic>
      <p:pic>
        <p:nvPicPr>
          <p:cNvPr id="9" name="Picture 8" descr="Logo, company name&#10;&#10;Description automatically generated">
            <a:extLst>
              <a:ext uri="{FF2B5EF4-FFF2-40B4-BE49-F238E27FC236}">
                <a16:creationId xmlns:a16="http://schemas.microsoft.com/office/drawing/2014/main" id="{D8A4B426-C757-660D-1358-E488D5EE943B}"/>
              </a:ext>
            </a:extLst>
          </p:cNvPr>
          <p:cNvPicPr>
            <a:picLocks noChangeAspect="1"/>
          </p:cNvPicPr>
          <p:nvPr/>
        </p:nvPicPr>
        <p:blipFill>
          <a:blip r:embed="rId4"/>
          <a:stretch>
            <a:fillRect/>
          </a:stretch>
        </p:blipFill>
        <p:spPr>
          <a:xfrm>
            <a:off x="5701249" y="3834590"/>
            <a:ext cx="3880409" cy="1093011"/>
          </a:xfrm>
          <a:prstGeom prst="rect">
            <a:avLst/>
          </a:prstGeom>
        </p:spPr>
      </p:pic>
      <p:pic>
        <p:nvPicPr>
          <p:cNvPr id="10" name="Picture 9" descr="Logo, company name&#10;&#10;Description automatically generated">
            <a:extLst>
              <a:ext uri="{FF2B5EF4-FFF2-40B4-BE49-F238E27FC236}">
                <a16:creationId xmlns:a16="http://schemas.microsoft.com/office/drawing/2014/main" id="{E8C2F2FC-2554-7033-7889-724B05E3BE43}"/>
              </a:ext>
            </a:extLst>
          </p:cNvPr>
          <p:cNvPicPr>
            <a:picLocks noChangeAspect="1"/>
          </p:cNvPicPr>
          <p:nvPr/>
        </p:nvPicPr>
        <p:blipFill>
          <a:blip r:embed="rId5"/>
          <a:stretch>
            <a:fillRect/>
          </a:stretch>
        </p:blipFill>
        <p:spPr>
          <a:xfrm>
            <a:off x="5701249" y="5239691"/>
            <a:ext cx="3325617" cy="1213331"/>
          </a:xfrm>
          <a:prstGeom prst="rect">
            <a:avLst/>
          </a:prstGeom>
        </p:spPr>
      </p:pic>
    </p:spTree>
    <p:extLst>
      <p:ext uri="{BB962C8B-B14F-4D97-AF65-F5344CB8AC3E}">
        <p14:creationId xmlns:p14="http://schemas.microsoft.com/office/powerpoint/2010/main" val="1582763809"/>
      </p:ext>
    </p:extLst>
  </p:cSld>
  <p:clrMapOvr>
    <a:masterClrMapping/>
  </p:clrMapOvr>
  <mc:AlternateContent xmlns:mc="http://schemas.openxmlformats.org/markup-compatibility/2006" xmlns:p14="http://schemas.microsoft.com/office/powerpoint/2010/main">
    <mc:Choice Requires="p14">
      <p:transition spd="slow" p14:dur="2000" advTm="11816"/>
    </mc:Choice>
    <mc:Fallback xmlns="">
      <p:transition spd="slow" advTm="11816"/>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5501148" y="207285"/>
            <a:ext cx="5943600" cy="1113514"/>
          </a:xfrm>
        </p:spPr>
        <p:txBody>
          <a:bodyPr>
            <a:normAutofit/>
          </a:bodyPr>
          <a:lstStyle/>
          <a:p>
            <a:pPr algn="ctr"/>
            <a:r>
              <a:rPr lang="en-US" sz="4000" dirty="0">
                <a:latin typeface="Arial Black" panose="020B0A04020102020204" pitchFamily="34" charset="0"/>
              </a:rPr>
              <a:t>BUS DISMISSAL</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3">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graphicFrame>
        <p:nvGraphicFramePr>
          <p:cNvPr id="40" name="Content Placeholder 2">
            <a:extLst>
              <a:ext uri="{FF2B5EF4-FFF2-40B4-BE49-F238E27FC236}">
                <a16:creationId xmlns:a16="http://schemas.microsoft.com/office/drawing/2014/main" id="{3521E025-9286-D1E4-81D3-B4FF7A074FB4}"/>
              </a:ext>
            </a:extLst>
          </p:cNvPr>
          <p:cNvGraphicFramePr>
            <a:graphicFrameLocks noGrp="1"/>
          </p:cNvGraphicFramePr>
          <p:nvPr>
            <p:ph idx="1"/>
            <p:extLst>
              <p:ext uri="{D42A27DB-BD31-4B8C-83A1-F6EECF244321}">
                <p14:modId xmlns:p14="http://schemas.microsoft.com/office/powerpoint/2010/main" val="3876474548"/>
              </p:ext>
            </p:extLst>
          </p:nvPr>
        </p:nvGraphicFramePr>
        <p:xfrm>
          <a:off x="5394960" y="1320799"/>
          <a:ext cx="6327009" cy="4708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8340746"/>
      </p:ext>
    </p:extLst>
  </p:cSld>
  <p:clrMapOvr>
    <a:masterClrMapping/>
  </p:clrMapOvr>
  <mc:AlternateContent xmlns:mc="http://schemas.openxmlformats.org/markup-compatibility/2006" xmlns:p14="http://schemas.microsoft.com/office/powerpoint/2010/main">
    <mc:Choice Requires="p14">
      <p:transition spd="slow" p14:dur="2000" advTm="25081"/>
    </mc:Choice>
    <mc:Fallback xmlns="">
      <p:transition spd="slow" advTm="2508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4146237" y="237401"/>
            <a:ext cx="7339887" cy="1113514"/>
          </a:xfrm>
        </p:spPr>
        <p:txBody>
          <a:bodyPr>
            <a:normAutofit fontScale="90000"/>
          </a:bodyPr>
          <a:lstStyle/>
          <a:p>
            <a:pPr algn="ctr"/>
            <a:r>
              <a:rPr lang="en-US" sz="4000" dirty="0">
                <a:latin typeface="Arial Black" panose="020B0A04020102020204" pitchFamily="34" charset="0"/>
              </a:rPr>
              <a:t>WALKERS, CAR RIDERS, BOYS &amp; GIRLS CLUB</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3">
            <a:extLst>
              <a:ext uri="{28A0092B-C50C-407E-A947-70E740481C1C}">
                <a14:useLocalDpi xmlns:a14="http://schemas.microsoft.com/office/drawing/2010/main" val="0"/>
              </a:ext>
            </a:extLst>
          </a:blip>
          <a:srcRect l="10572" r="21186" b="2"/>
          <a:stretch/>
        </p:blipFill>
        <p:spPr>
          <a:xfrm>
            <a:off x="20" y="-1"/>
            <a:ext cx="396238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graphicFrame>
        <p:nvGraphicFramePr>
          <p:cNvPr id="40" name="Content Placeholder 2">
            <a:extLst>
              <a:ext uri="{FF2B5EF4-FFF2-40B4-BE49-F238E27FC236}">
                <a16:creationId xmlns:a16="http://schemas.microsoft.com/office/drawing/2014/main" id="{3521E025-9286-D1E4-81D3-B4FF7A074FB4}"/>
              </a:ext>
            </a:extLst>
          </p:cNvPr>
          <p:cNvGraphicFramePr>
            <a:graphicFrameLocks noGrp="1"/>
          </p:cNvGraphicFramePr>
          <p:nvPr>
            <p:ph idx="1"/>
            <p:extLst>
              <p:ext uri="{D42A27DB-BD31-4B8C-83A1-F6EECF244321}">
                <p14:modId xmlns:p14="http://schemas.microsoft.com/office/powerpoint/2010/main" val="1537147978"/>
              </p:ext>
            </p:extLst>
          </p:nvPr>
        </p:nvGraphicFramePr>
        <p:xfrm>
          <a:off x="3866147" y="1588317"/>
          <a:ext cx="7900067" cy="4708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5426074"/>
      </p:ext>
    </p:extLst>
  </p:cSld>
  <p:clrMapOvr>
    <a:masterClrMapping/>
  </p:clrMapOvr>
  <mc:AlternateContent xmlns:mc="http://schemas.openxmlformats.org/markup-compatibility/2006" xmlns:p14="http://schemas.microsoft.com/office/powerpoint/2010/main">
    <mc:Choice Requires="p14">
      <p:transition spd="slow" p14:dur="2000" advTm="31757"/>
    </mc:Choice>
    <mc:Fallback xmlns="">
      <p:transition spd="slow" advTm="31757"/>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4146237" y="237401"/>
            <a:ext cx="7339887" cy="1113514"/>
          </a:xfrm>
        </p:spPr>
        <p:txBody>
          <a:bodyPr>
            <a:normAutofit fontScale="90000"/>
          </a:bodyPr>
          <a:lstStyle/>
          <a:p>
            <a:pPr algn="ctr"/>
            <a:r>
              <a:rPr lang="en-US" sz="4000" dirty="0">
                <a:latin typeface="Arial Black" panose="020B0A04020102020204" pitchFamily="34" charset="0"/>
              </a:rPr>
              <a:t>TUTORING &amp; EXTRA CURRICULAR DISMISSAL</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3">
            <a:extLst>
              <a:ext uri="{28A0092B-C50C-407E-A947-70E740481C1C}">
                <a14:useLocalDpi xmlns:a14="http://schemas.microsoft.com/office/drawing/2010/main" val="0"/>
              </a:ext>
            </a:extLst>
          </a:blip>
          <a:srcRect l="10572" r="21186" b="2"/>
          <a:stretch/>
        </p:blipFill>
        <p:spPr>
          <a:xfrm>
            <a:off x="20" y="-1"/>
            <a:ext cx="3866127"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graphicFrame>
        <p:nvGraphicFramePr>
          <p:cNvPr id="40" name="Content Placeholder 2">
            <a:extLst>
              <a:ext uri="{FF2B5EF4-FFF2-40B4-BE49-F238E27FC236}">
                <a16:creationId xmlns:a16="http://schemas.microsoft.com/office/drawing/2014/main" id="{3521E025-9286-D1E4-81D3-B4FF7A074FB4}"/>
              </a:ext>
            </a:extLst>
          </p:cNvPr>
          <p:cNvGraphicFramePr>
            <a:graphicFrameLocks noGrp="1"/>
          </p:cNvGraphicFramePr>
          <p:nvPr>
            <p:ph idx="1"/>
            <p:extLst>
              <p:ext uri="{D42A27DB-BD31-4B8C-83A1-F6EECF244321}">
                <p14:modId xmlns:p14="http://schemas.microsoft.com/office/powerpoint/2010/main" val="2883406600"/>
              </p:ext>
            </p:extLst>
          </p:nvPr>
        </p:nvGraphicFramePr>
        <p:xfrm>
          <a:off x="3866147" y="1588317"/>
          <a:ext cx="7900067" cy="4708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1877477"/>
      </p:ext>
    </p:extLst>
  </p:cSld>
  <p:clrMapOvr>
    <a:masterClrMapping/>
  </p:clrMapOvr>
  <mc:AlternateContent xmlns:mc="http://schemas.openxmlformats.org/markup-compatibility/2006" xmlns:p14="http://schemas.microsoft.com/office/powerpoint/2010/main">
    <mc:Choice Requires="p14">
      <p:transition spd="slow" p14:dur="2000" advTm="22875"/>
    </mc:Choice>
    <mc:Fallback xmlns="">
      <p:transition spd="slow" advTm="22875"/>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6924846" y="291475"/>
            <a:ext cx="3737268" cy="1320800"/>
          </a:xfrm>
        </p:spPr>
        <p:txBody>
          <a:bodyPr>
            <a:normAutofit/>
          </a:bodyPr>
          <a:lstStyle/>
          <a:p>
            <a:pPr algn="ctr"/>
            <a:r>
              <a:rPr lang="en-US" sz="4000" dirty="0">
                <a:latin typeface="Arial Black" panose="020B0A04020102020204" pitchFamily="34" charset="0"/>
              </a:rPr>
              <a:t>LEOPARD MOTTO</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4">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2">
            <a:extLst>
              <a:ext uri="{FF2B5EF4-FFF2-40B4-BE49-F238E27FC236}">
                <a16:creationId xmlns:a16="http://schemas.microsoft.com/office/drawing/2014/main" id="{5FE3DFC8-6D3F-4DA1-9F50-3CCD29713003}"/>
              </a:ext>
            </a:extLst>
          </p:cNvPr>
          <p:cNvSpPr>
            <a:spLocks noGrp="1"/>
          </p:cNvSpPr>
          <p:nvPr>
            <p:ph idx="1"/>
          </p:nvPr>
        </p:nvSpPr>
        <p:spPr>
          <a:xfrm>
            <a:off x="4707898" y="2193769"/>
            <a:ext cx="7484102" cy="3712356"/>
          </a:xfrm>
        </p:spPr>
        <p:txBody>
          <a:bodyPr anchor="ctr">
            <a:normAutofit/>
          </a:bodyPr>
          <a:lstStyle/>
          <a:p>
            <a:pPr marL="0" indent="0" algn="ctr">
              <a:buNone/>
            </a:pPr>
            <a:r>
              <a:rPr lang="en-US" sz="6600" dirty="0">
                <a:latin typeface="Arial" panose="020B0604020202020204" pitchFamily="34" charset="0"/>
                <a:cs typeface="Arial" panose="020B0604020202020204" pitchFamily="34" charset="0"/>
              </a:rPr>
              <a:t>HARD WORK</a:t>
            </a:r>
          </a:p>
          <a:p>
            <a:pPr marL="0" indent="0" algn="ctr">
              <a:buNone/>
            </a:pPr>
            <a:r>
              <a:rPr lang="en-US" sz="6600" dirty="0">
                <a:latin typeface="Arial" panose="020B0604020202020204" pitchFamily="34" charset="0"/>
                <a:cs typeface="Arial" panose="020B0604020202020204" pitchFamily="34" charset="0"/>
              </a:rPr>
              <a:t>PAYS OFF!</a:t>
            </a:r>
          </a:p>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39439783"/>
      </p:ext>
    </p:extLst>
  </p:cSld>
  <p:clrMapOvr>
    <a:masterClrMapping/>
  </p:clrMapOvr>
  <mc:AlternateContent xmlns:mc="http://schemas.openxmlformats.org/markup-compatibility/2006" xmlns:p14="http://schemas.microsoft.com/office/powerpoint/2010/main">
    <mc:Choice Requires="p14">
      <p:transition spd="slow" p14:dur="2000" advTm="19524"/>
    </mc:Choice>
    <mc:Fallback xmlns="">
      <p:transition spd="slow" advTm="195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4966492" y="156238"/>
            <a:ext cx="4735979" cy="1320800"/>
          </a:xfrm>
        </p:spPr>
        <p:txBody>
          <a:bodyPr>
            <a:normAutofit/>
          </a:bodyPr>
          <a:lstStyle/>
          <a:p>
            <a:pPr algn="ctr"/>
            <a:r>
              <a:rPr lang="en-US" sz="4000" dirty="0">
                <a:latin typeface="Arial Black" panose="020B0A04020102020204" pitchFamily="34" charset="0"/>
              </a:rPr>
              <a:t>LEOPARD </a:t>
            </a:r>
            <a:br>
              <a:rPr lang="en-US" sz="4000" dirty="0">
                <a:latin typeface="Arial Black" panose="020B0A04020102020204" pitchFamily="34" charset="0"/>
              </a:rPr>
            </a:br>
            <a:r>
              <a:rPr lang="en-US" sz="4000" dirty="0">
                <a:latin typeface="Arial Black" panose="020B0A04020102020204" pitchFamily="34" charset="0"/>
              </a:rPr>
              <a:t>VALUES</a:t>
            </a:r>
          </a:p>
        </p:txBody>
      </p:sp>
      <p:sp>
        <p:nvSpPr>
          <p:cNvPr id="3" name="Content Placeholder 2">
            <a:extLst>
              <a:ext uri="{FF2B5EF4-FFF2-40B4-BE49-F238E27FC236}">
                <a16:creationId xmlns:a16="http://schemas.microsoft.com/office/drawing/2014/main" id="{96BCB073-50F4-452B-B8F4-BD7E7BF054E0}"/>
              </a:ext>
            </a:extLst>
          </p:cNvPr>
          <p:cNvSpPr>
            <a:spLocks noGrp="1"/>
          </p:cNvSpPr>
          <p:nvPr>
            <p:ph idx="1"/>
          </p:nvPr>
        </p:nvSpPr>
        <p:spPr>
          <a:xfrm>
            <a:off x="4966492" y="1963476"/>
            <a:ext cx="5394940" cy="4408085"/>
          </a:xfrm>
        </p:spPr>
        <p:txBody>
          <a:bodyPr>
            <a:normAutofit/>
          </a:bodyPr>
          <a:lstStyle/>
          <a:p>
            <a:pPr>
              <a:lnSpc>
                <a:spcPct val="150000"/>
              </a:lnSpc>
              <a:buFont typeface="Wingdings" pitchFamily="2" charset="2"/>
              <a:buChar char="v"/>
            </a:pPr>
            <a:r>
              <a:rPr lang="en-US" sz="4000" dirty="0">
                <a:latin typeface="Arial Black" panose="020B0A04020102020204" pitchFamily="34" charset="0"/>
              </a:rPr>
              <a:t>DETERMINATION</a:t>
            </a:r>
          </a:p>
          <a:p>
            <a:pPr>
              <a:lnSpc>
                <a:spcPct val="150000"/>
              </a:lnSpc>
              <a:buFont typeface="Wingdings" pitchFamily="2" charset="2"/>
              <a:buChar char="v"/>
            </a:pPr>
            <a:r>
              <a:rPr lang="en-US" sz="4000" dirty="0">
                <a:latin typeface="Arial Black" panose="020B0A04020102020204" pitchFamily="34" charset="0"/>
              </a:rPr>
              <a:t>INTEGRITY</a:t>
            </a:r>
          </a:p>
          <a:p>
            <a:pPr>
              <a:lnSpc>
                <a:spcPct val="150000"/>
              </a:lnSpc>
              <a:buFont typeface="Wingdings" pitchFamily="2" charset="2"/>
              <a:buChar char="v"/>
            </a:pPr>
            <a:r>
              <a:rPr lang="en-US" sz="4000" dirty="0">
                <a:latin typeface="Arial Black" panose="020B0A04020102020204" pitchFamily="34" charset="0"/>
              </a:rPr>
              <a:t>RESPECT</a:t>
            </a:r>
          </a:p>
          <a:p>
            <a:pPr>
              <a:lnSpc>
                <a:spcPct val="150000"/>
              </a:lnSpc>
              <a:buFont typeface="Wingdings" pitchFamily="2" charset="2"/>
              <a:buChar char="v"/>
            </a:pPr>
            <a:endParaRPr lang="en-US" sz="4000" dirty="0"/>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4">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2451615463"/>
      </p:ext>
    </p:extLst>
  </p:cSld>
  <p:clrMapOvr>
    <a:masterClrMapping/>
  </p:clrMapOvr>
  <mc:AlternateContent xmlns:mc="http://schemas.openxmlformats.org/markup-compatibility/2006" xmlns:p14="http://schemas.microsoft.com/office/powerpoint/2010/main">
    <mc:Choice Requires="p14">
      <p:transition spd="slow" p14:dur="2000" advTm="42458"/>
    </mc:Choice>
    <mc:Fallback xmlns="">
      <p:transition spd="slow" advTm="4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5489531" y="309563"/>
            <a:ext cx="4176892" cy="1320800"/>
          </a:xfrm>
        </p:spPr>
        <p:txBody>
          <a:bodyPr>
            <a:normAutofit/>
          </a:bodyPr>
          <a:lstStyle/>
          <a:p>
            <a:pPr algn="ctr"/>
            <a:r>
              <a:rPr lang="en-US" sz="4000" dirty="0">
                <a:latin typeface="Arial Black" panose="020B0A04020102020204" pitchFamily="34" charset="0"/>
              </a:rPr>
              <a:t>LEOPARD MOTTO</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4">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6178AE5-609C-4703-95AD-21321704888D}"/>
              </a:ext>
            </a:extLst>
          </p:cNvPr>
          <p:cNvSpPr txBox="1"/>
          <p:nvPr/>
        </p:nvSpPr>
        <p:spPr>
          <a:xfrm>
            <a:off x="5157788" y="2459504"/>
            <a:ext cx="5057775" cy="1938992"/>
          </a:xfrm>
          <a:prstGeom prst="rect">
            <a:avLst/>
          </a:prstGeom>
          <a:noFill/>
        </p:spPr>
        <p:txBody>
          <a:bodyPr wrap="square" rtlCol="0">
            <a:spAutoFit/>
          </a:bodyPr>
          <a:lstStyle/>
          <a:p>
            <a:pPr marL="0" indent="0" algn="ctr">
              <a:buNone/>
            </a:pPr>
            <a:r>
              <a:rPr lang="en-US" sz="4000" dirty="0">
                <a:latin typeface="Arial Black" panose="020B0A04020102020204" pitchFamily="34" charset="0"/>
              </a:rPr>
              <a:t>HARD WORK</a:t>
            </a: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PAYS OFF!!</a:t>
            </a:r>
          </a:p>
        </p:txBody>
      </p:sp>
    </p:spTree>
    <p:custDataLst>
      <p:tags r:id="rId1"/>
    </p:custDataLst>
    <p:extLst>
      <p:ext uri="{BB962C8B-B14F-4D97-AF65-F5344CB8AC3E}">
        <p14:creationId xmlns:p14="http://schemas.microsoft.com/office/powerpoint/2010/main" val="1477588751"/>
      </p:ext>
    </p:extLst>
  </p:cSld>
  <p:clrMapOvr>
    <a:masterClrMapping/>
  </p:clrMapOvr>
  <mc:AlternateContent xmlns:mc="http://schemas.openxmlformats.org/markup-compatibility/2006" xmlns:p14="http://schemas.microsoft.com/office/powerpoint/2010/main">
    <mc:Choice Requires="p14">
      <p:transition spd="slow" p14:dur="2000" advTm="34770"/>
    </mc:Choice>
    <mc:Fallback xmlns="">
      <p:transition spd="slow" advTm="347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6719330" y="293688"/>
            <a:ext cx="3737268" cy="1320800"/>
          </a:xfrm>
        </p:spPr>
        <p:txBody>
          <a:bodyPr>
            <a:normAutofit/>
          </a:bodyPr>
          <a:lstStyle/>
          <a:p>
            <a:pPr algn="ctr"/>
            <a:r>
              <a:rPr lang="en-US" dirty="0">
                <a:latin typeface="Arial Black" panose="020B0A04020102020204" pitchFamily="34" charset="0"/>
              </a:rPr>
              <a:t>MORNING ARRIVAL</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3">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0" name="Content Placeholder 2">
            <a:extLst>
              <a:ext uri="{FF2B5EF4-FFF2-40B4-BE49-F238E27FC236}">
                <a16:creationId xmlns:a16="http://schemas.microsoft.com/office/drawing/2014/main" id="{3521E025-9286-D1E4-81D3-B4FF7A074FB4}"/>
              </a:ext>
            </a:extLst>
          </p:cNvPr>
          <p:cNvGraphicFramePr>
            <a:graphicFrameLocks noGrp="1"/>
          </p:cNvGraphicFramePr>
          <p:nvPr>
            <p:ph idx="1"/>
            <p:extLst>
              <p:ext uri="{D42A27DB-BD31-4B8C-83A1-F6EECF244321}">
                <p14:modId xmlns:p14="http://schemas.microsoft.com/office/powerpoint/2010/main" val="91057427"/>
              </p:ext>
            </p:extLst>
          </p:nvPr>
        </p:nvGraphicFramePr>
        <p:xfrm>
          <a:off x="5245866" y="1614488"/>
          <a:ext cx="6684197" cy="464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9056341"/>
      </p:ext>
    </p:extLst>
  </p:cSld>
  <p:clrMapOvr>
    <a:masterClrMapping/>
  </p:clrMapOvr>
  <mc:AlternateContent xmlns:mc="http://schemas.openxmlformats.org/markup-compatibility/2006" xmlns:p14="http://schemas.microsoft.com/office/powerpoint/2010/main">
    <mc:Choice Requires="p14">
      <p:transition spd="slow" p14:dur="2000" advTm="45676"/>
    </mc:Choice>
    <mc:Fallback xmlns="">
      <p:transition spd="slow" advTm="45676"/>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5501148" y="207285"/>
            <a:ext cx="5943600" cy="1113514"/>
          </a:xfrm>
        </p:spPr>
        <p:txBody>
          <a:bodyPr>
            <a:normAutofit/>
          </a:bodyPr>
          <a:lstStyle/>
          <a:p>
            <a:pPr algn="ctr"/>
            <a:r>
              <a:rPr lang="en-US" sz="4000" dirty="0">
                <a:latin typeface="Arial Black" panose="020B0A04020102020204" pitchFamily="34" charset="0"/>
              </a:rPr>
              <a:t>Student ID’s</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2">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0" name="Content Placeholder 2">
            <a:extLst>
              <a:ext uri="{FF2B5EF4-FFF2-40B4-BE49-F238E27FC236}">
                <a16:creationId xmlns:a16="http://schemas.microsoft.com/office/drawing/2014/main" id="{3521E025-9286-D1E4-81D3-B4FF7A074FB4}"/>
              </a:ext>
            </a:extLst>
          </p:cNvPr>
          <p:cNvGraphicFramePr>
            <a:graphicFrameLocks noGrp="1"/>
          </p:cNvGraphicFramePr>
          <p:nvPr>
            <p:ph idx="1"/>
            <p:extLst>
              <p:ext uri="{D42A27DB-BD31-4B8C-83A1-F6EECF244321}">
                <p14:modId xmlns:p14="http://schemas.microsoft.com/office/powerpoint/2010/main" val="3500662095"/>
              </p:ext>
            </p:extLst>
          </p:nvPr>
        </p:nvGraphicFramePr>
        <p:xfrm>
          <a:off x="5439205" y="1074970"/>
          <a:ext cx="6327009" cy="470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730078"/>
      </p:ext>
    </p:extLst>
  </p:cSld>
  <p:clrMapOvr>
    <a:masterClrMapping/>
  </p:clrMapOvr>
  <mc:AlternateContent xmlns:mc="http://schemas.openxmlformats.org/markup-compatibility/2006" xmlns:p14="http://schemas.microsoft.com/office/powerpoint/2010/main">
    <mc:Choice Requires="p14">
      <p:transition spd="slow" p14:dur="2000" advTm="25859"/>
    </mc:Choice>
    <mc:Fallback xmlns="">
      <p:transition spd="slow" advTm="25859"/>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6599079" y="299884"/>
            <a:ext cx="3737268" cy="1320800"/>
          </a:xfrm>
        </p:spPr>
        <p:txBody>
          <a:bodyPr>
            <a:normAutofit/>
          </a:bodyPr>
          <a:lstStyle/>
          <a:p>
            <a:pPr algn="ctr"/>
            <a:r>
              <a:rPr lang="en-US" dirty="0">
                <a:latin typeface="Arial Black" panose="020B0A04020102020204" pitchFamily="34" charset="0"/>
              </a:rPr>
              <a:t>DRESS CODE</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2">
            <a:extLst>
              <a:ext uri="{28A0092B-C50C-407E-A947-70E740481C1C}">
                <a14:useLocalDpi xmlns:a14="http://schemas.microsoft.com/office/drawing/2010/main" val="0"/>
              </a:ext>
            </a:extLst>
          </a:blip>
          <a:srcRect l="10572" r="2118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16957B1E-CE8C-E24C-AD99-662352AC7C51}"/>
              </a:ext>
            </a:extLst>
          </p:cNvPr>
          <p:cNvSpPr txBox="1"/>
          <p:nvPr/>
        </p:nvSpPr>
        <p:spPr>
          <a:xfrm>
            <a:off x="5654721" y="2090789"/>
            <a:ext cx="6193304" cy="1938992"/>
          </a:xfrm>
          <a:prstGeom prst="rect">
            <a:avLst/>
          </a:prstGeom>
          <a:noFill/>
        </p:spPr>
        <p:txBody>
          <a:bodyPr wrap="square" rtlCol="0">
            <a:spAutoFit/>
          </a:bodyPr>
          <a:lstStyle/>
          <a:p>
            <a:r>
              <a:rPr lang="en-US" sz="4000" dirty="0"/>
              <a:t>Dress code is in accordance with KISD Student Code of Conduct</a:t>
            </a:r>
          </a:p>
        </p:txBody>
      </p:sp>
    </p:spTree>
    <p:extLst>
      <p:ext uri="{BB962C8B-B14F-4D97-AF65-F5344CB8AC3E}">
        <p14:creationId xmlns:p14="http://schemas.microsoft.com/office/powerpoint/2010/main" val="3390248414"/>
      </p:ext>
    </p:extLst>
  </p:cSld>
  <p:clrMapOvr>
    <a:masterClrMapping/>
  </p:clrMapOvr>
  <mc:AlternateContent xmlns:mc="http://schemas.openxmlformats.org/markup-compatibility/2006" xmlns:p14="http://schemas.microsoft.com/office/powerpoint/2010/main">
    <mc:Choice Requires="p14">
      <p:transition spd="slow" p14:dur="2000" advTm="5304"/>
    </mc:Choice>
    <mc:Fallback xmlns="">
      <p:transition spd="slow" advTm="53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Isosceles Triangle 138">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Timeline&#10;&#10;Description automatically generated">
            <a:extLst>
              <a:ext uri="{FF2B5EF4-FFF2-40B4-BE49-F238E27FC236}">
                <a16:creationId xmlns:a16="http://schemas.microsoft.com/office/drawing/2014/main" id="{CBE45883-9ACD-DDCE-ADC7-7E6B14EF27EE}"/>
              </a:ext>
            </a:extLst>
          </p:cNvPr>
          <p:cNvPicPr>
            <a:picLocks noChangeAspect="1"/>
          </p:cNvPicPr>
          <p:nvPr/>
        </p:nvPicPr>
        <p:blipFill rotWithShape="1">
          <a:blip r:embed="rId3">
            <a:extLst>
              <a:ext uri="{28A0092B-C50C-407E-A947-70E740481C1C}">
                <a14:useLocalDpi xmlns:a14="http://schemas.microsoft.com/office/drawing/2010/main" val="0"/>
              </a:ext>
            </a:extLst>
          </a:blip>
          <a:srcRect b="13093"/>
          <a:stretch/>
        </p:blipFill>
        <p:spPr>
          <a:xfrm>
            <a:off x="20" y="10"/>
            <a:ext cx="6095979" cy="6857990"/>
          </a:xfrm>
          <a:prstGeom prst="rect">
            <a:avLst/>
          </a:prstGeom>
        </p:spPr>
      </p:pic>
      <p:pic>
        <p:nvPicPr>
          <p:cNvPr id="18" name="Picture 17" descr="Timeline&#10;&#10;Description automatically generated">
            <a:extLst>
              <a:ext uri="{FF2B5EF4-FFF2-40B4-BE49-F238E27FC236}">
                <a16:creationId xmlns:a16="http://schemas.microsoft.com/office/drawing/2014/main" id="{1621FA37-CA7C-FC1B-2FE3-AF421D451356}"/>
              </a:ext>
            </a:extLst>
          </p:cNvPr>
          <p:cNvPicPr>
            <a:picLocks noChangeAspect="1"/>
          </p:cNvPicPr>
          <p:nvPr/>
        </p:nvPicPr>
        <p:blipFill rotWithShape="1">
          <a:blip r:embed="rId3">
            <a:extLst>
              <a:ext uri="{28A0092B-C50C-407E-A947-70E740481C1C}">
                <a14:useLocalDpi xmlns:a14="http://schemas.microsoft.com/office/drawing/2010/main" val="0"/>
              </a:ext>
            </a:extLst>
          </a:blip>
          <a:srcRect r="-1" b="13093"/>
          <a:stretch/>
        </p:blipFill>
        <p:spPr>
          <a:xfrm>
            <a:off x="6095999" y="10"/>
            <a:ext cx="6095999" cy="6857990"/>
          </a:xfrm>
          <a:prstGeom prst="rect">
            <a:avLst/>
          </a:prstGeom>
        </p:spPr>
      </p:pic>
    </p:spTree>
    <p:extLst>
      <p:ext uri="{BB962C8B-B14F-4D97-AF65-F5344CB8AC3E}">
        <p14:creationId xmlns:p14="http://schemas.microsoft.com/office/powerpoint/2010/main" val="688947387"/>
      </p:ext>
    </p:extLst>
  </p:cSld>
  <p:clrMapOvr>
    <a:masterClrMapping/>
  </p:clrMapOvr>
  <mc:AlternateContent xmlns:mc="http://schemas.openxmlformats.org/markup-compatibility/2006" xmlns:p14="http://schemas.microsoft.com/office/powerpoint/2010/main">
    <mc:Choice Requires="p14">
      <p:transition spd="slow" p14:dur="2000" advTm="14034"/>
    </mc:Choice>
    <mc:Fallback xmlns="">
      <p:transition spd="slow" advTm="14034"/>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5148681" y="179716"/>
            <a:ext cx="5191253" cy="1320800"/>
          </a:xfrm>
        </p:spPr>
        <p:txBody>
          <a:bodyPr>
            <a:normAutofit/>
          </a:bodyPr>
          <a:lstStyle/>
          <a:p>
            <a:pPr algn="ctr"/>
            <a:r>
              <a:rPr lang="en-US" sz="4000" dirty="0">
                <a:latin typeface="Arial Black" panose="020B0A04020102020204" pitchFamily="34" charset="0"/>
              </a:rPr>
              <a:t>ELECTRONIC DEVICES</a:t>
            </a:r>
          </a:p>
        </p:txBody>
      </p:sp>
      <p:pic>
        <p:nvPicPr>
          <p:cNvPr id="4" name="Picture 3">
            <a:extLst>
              <a:ext uri="{FF2B5EF4-FFF2-40B4-BE49-F238E27FC236}">
                <a16:creationId xmlns:a16="http://schemas.microsoft.com/office/drawing/2014/main" id="{37C349B4-04F9-0B49-8A41-A35BB7946379}"/>
              </a:ext>
            </a:extLst>
          </p:cNvPr>
          <p:cNvPicPr>
            <a:picLocks noChangeAspect="1"/>
          </p:cNvPicPr>
          <p:nvPr/>
        </p:nvPicPr>
        <p:blipFill rotWithShape="1">
          <a:blip r:embed="rId3">
            <a:alphaModFix/>
          </a:blip>
          <a:srcRect t="11853" b="15297"/>
          <a:stretch/>
        </p:blipFill>
        <p:spPr>
          <a:xfrm>
            <a:off x="51650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3" name="Picture 2">
            <a:extLst>
              <a:ext uri="{FF2B5EF4-FFF2-40B4-BE49-F238E27FC236}">
                <a16:creationId xmlns:a16="http://schemas.microsoft.com/office/drawing/2014/main" id="{92D09A4E-5D56-604A-993E-1823A9A9F1D0}"/>
              </a:ext>
            </a:extLst>
          </p:cNvPr>
          <p:cNvPicPr>
            <a:picLocks noChangeAspect="1"/>
          </p:cNvPicPr>
          <p:nvPr/>
        </p:nvPicPr>
        <p:blipFill rotWithShape="1">
          <a:blip r:embed="rId4">
            <a:alphaModFix/>
          </a:blip>
          <a:srcRect l="12670" r="355" b="-4"/>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7" name="Picture 6">
            <a:extLst>
              <a:ext uri="{FF2B5EF4-FFF2-40B4-BE49-F238E27FC236}">
                <a16:creationId xmlns:a16="http://schemas.microsoft.com/office/drawing/2014/main" id="{51CBA42F-0712-184C-8507-E0EBD02ED663}"/>
              </a:ext>
            </a:extLst>
          </p:cNvPr>
          <p:cNvPicPr>
            <a:picLocks noChangeAspect="1"/>
          </p:cNvPicPr>
          <p:nvPr/>
        </p:nvPicPr>
        <p:blipFill rotWithShape="1">
          <a:blip r:embed="rId5">
            <a:alphaModFix/>
          </a:blip>
          <a:srcRect l="2591" r="3" b="3"/>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45" name="Isosceles Triangle 30">
            <a:extLst>
              <a:ext uri="{FF2B5EF4-FFF2-40B4-BE49-F238E27FC236}">
                <a16:creationId xmlns:a16="http://schemas.microsoft.com/office/drawing/2014/main" id="{FFF7DB44-8840-4C66-8E2D-71CDAFADF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7" name="Straight Connector 46">
            <a:extLst>
              <a:ext uri="{FF2B5EF4-FFF2-40B4-BE49-F238E27FC236}">
                <a16:creationId xmlns:a16="http://schemas.microsoft.com/office/drawing/2014/main" id="{4A30C6B2-E6E8-49D2-A71E-6C1F36CAC0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FEF680-875F-49CE-A70B-BDA018395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Isosceles Triangle 30">
            <a:extLst>
              <a:ext uri="{FF2B5EF4-FFF2-40B4-BE49-F238E27FC236}">
                <a16:creationId xmlns:a16="http://schemas.microsoft.com/office/drawing/2014/main" id="{259E2648-285A-426B-BD9D-CC03390F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0" name="Content Placeholder 2">
            <a:extLst>
              <a:ext uri="{FF2B5EF4-FFF2-40B4-BE49-F238E27FC236}">
                <a16:creationId xmlns:a16="http://schemas.microsoft.com/office/drawing/2014/main" id="{2AEBBEBC-713D-34AB-DC3B-9CFAE80C5821}"/>
              </a:ext>
            </a:extLst>
          </p:cNvPr>
          <p:cNvGraphicFramePr>
            <a:graphicFrameLocks noGrp="1"/>
          </p:cNvGraphicFramePr>
          <p:nvPr>
            <p:ph idx="1"/>
            <p:extLst>
              <p:ext uri="{D42A27DB-BD31-4B8C-83A1-F6EECF244321}">
                <p14:modId xmlns:p14="http://schemas.microsoft.com/office/powerpoint/2010/main" val="1118299413"/>
              </p:ext>
            </p:extLst>
          </p:nvPr>
        </p:nvGraphicFramePr>
        <p:xfrm>
          <a:off x="4176751" y="1668293"/>
          <a:ext cx="7727975" cy="5014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50443951"/>
      </p:ext>
    </p:extLst>
  </p:cSld>
  <p:clrMapOvr>
    <a:masterClrMapping/>
  </p:clrMapOvr>
  <mc:AlternateContent xmlns:mc="http://schemas.openxmlformats.org/markup-compatibility/2006" xmlns:p14="http://schemas.microsoft.com/office/powerpoint/2010/main">
    <mc:Choice Requires="p14">
      <p:transition spd="slow" p14:dur="2000" advTm="35931"/>
    </mc:Choice>
    <mc:Fallback xmlns="">
      <p:transition spd="slow" advTm="3593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3CFC-89E4-4281-8289-4B61E127F158}"/>
              </a:ext>
            </a:extLst>
          </p:cNvPr>
          <p:cNvSpPr>
            <a:spLocks noGrp="1"/>
          </p:cNvSpPr>
          <p:nvPr>
            <p:ph type="title"/>
          </p:nvPr>
        </p:nvSpPr>
        <p:spPr>
          <a:xfrm>
            <a:off x="6264105" y="152400"/>
            <a:ext cx="3737268" cy="994348"/>
          </a:xfrm>
        </p:spPr>
        <p:txBody>
          <a:bodyPr>
            <a:normAutofit/>
          </a:bodyPr>
          <a:lstStyle/>
          <a:p>
            <a:r>
              <a:rPr lang="en-US" dirty="0">
                <a:latin typeface="Arial Black" panose="020B0A04020102020204" pitchFamily="34" charset="0"/>
              </a:rPr>
              <a:t>DISCIPLINE</a:t>
            </a:r>
          </a:p>
        </p:txBody>
      </p:sp>
      <p:pic>
        <p:nvPicPr>
          <p:cNvPr id="5" name="Picture 4" descr="A black and white drawing of a tiger&#10;&#10;Description automatically generated with low confidence">
            <a:extLst>
              <a:ext uri="{FF2B5EF4-FFF2-40B4-BE49-F238E27FC236}">
                <a16:creationId xmlns:a16="http://schemas.microsoft.com/office/drawing/2014/main" id="{8245D4CA-CA03-49CB-A8D0-45E14F0E599A}"/>
              </a:ext>
            </a:extLst>
          </p:cNvPr>
          <p:cNvPicPr>
            <a:picLocks noChangeAspect="1"/>
          </p:cNvPicPr>
          <p:nvPr/>
        </p:nvPicPr>
        <p:blipFill rotWithShape="1">
          <a:blip r:embed="rId2">
            <a:extLst>
              <a:ext uri="{28A0092B-C50C-407E-A947-70E740481C1C}">
                <a14:useLocalDpi xmlns:a14="http://schemas.microsoft.com/office/drawing/2010/main" val="0"/>
              </a:ext>
            </a:extLst>
          </a:blip>
          <a:srcRect l="10572" r="21186" b="2"/>
          <a:stretch/>
        </p:blipFill>
        <p:spPr>
          <a:xfrm>
            <a:off x="19" y="-1"/>
            <a:ext cx="4436513"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2">
            <a:extLst>
              <a:ext uri="{FF2B5EF4-FFF2-40B4-BE49-F238E27FC236}">
                <a16:creationId xmlns:a16="http://schemas.microsoft.com/office/drawing/2014/main" id="{DF23B4A7-24DC-4CD5-9F10-636B0D10CBF7}"/>
              </a:ext>
            </a:extLst>
          </p:cNvPr>
          <p:cNvSpPr>
            <a:spLocks noGrp="1"/>
          </p:cNvSpPr>
          <p:nvPr>
            <p:ph idx="1"/>
          </p:nvPr>
        </p:nvSpPr>
        <p:spPr>
          <a:xfrm>
            <a:off x="4188844" y="994556"/>
            <a:ext cx="8133870" cy="5863444"/>
          </a:xfrm>
        </p:spPr>
        <p:txBody>
          <a:bodyPr anchor="ctr">
            <a:noAutofit/>
          </a:bodyPr>
          <a:lstStyle/>
          <a:p>
            <a:r>
              <a:rPr lang="en-US" sz="2800" dirty="0"/>
              <a:t>TYPE 2 VIOLATIONS</a:t>
            </a:r>
          </a:p>
          <a:p>
            <a:pPr lvl="1">
              <a:buFont typeface="Zapf Dingbats"/>
              <a:buChar char="❍"/>
            </a:pPr>
            <a:r>
              <a:rPr lang="en-US" sz="2800" dirty="0"/>
              <a:t>No ID</a:t>
            </a:r>
          </a:p>
          <a:p>
            <a:pPr lvl="1">
              <a:buFont typeface="Zapf Dingbats"/>
              <a:buChar char="❍"/>
            </a:pPr>
            <a:r>
              <a:rPr lang="en-US" sz="2800" dirty="0"/>
              <a:t>Tardy</a:t>
            </a:r>
          </a:p>
          <a:p>
            <a:pPr lvl="1">
              <a:buFont typeface="Zapf Dingbats"/>
              <a:buChar char="❍"/>
            </a:pPr>
            <a:r>
              <a:rPr lang="en-US" sz="2800" dirty="0"/>
              <a:t>Electronic Violation</a:t>
            </a:r>
          </a:p>
          <a:p>
            <a:pPr lvl="1">
              <a:buFont typeface="Zapf Dingbats"/>
              <a:buChar char="❍"/>
            </a:pPr>
            <a:r>
              <a:rPr lang="en-US" sz="2800" dirty="0"/>
              <a:t>Dress Code Violation</a:t>
            </a:r>
          </a:p>
          <a:p>
            <a:r>
              <a:rPr lang="en-US" sz="2800" dirty="0"/>
              <a:t>TYPE 2 VIOLATION CONSEQUENCES (EVERY 4</a:t>
            </a:r>
            <a:r>
              <a:rPr lang="en-US" sz="2800" baseline="30000" dirty="0"/>
              <a:t>TH</a:t>
            </a:r>
            <a:r>
              <a:rPr lang="en-US" sz="2800" dirty="0"/>
              <a:t> OFFENSE)</a:t>
            </a:r>
          </a:p>
          <a:p>
            <a:pPr lvl="1">
              <a:buFont typeface="Wingdings" pitchFamily="2" charset="2"/>
              <a:buChar char="ü"/>
            </a:pPr>
            <a:r>
              <a:rPr lang="en-US" sz="2800" dirty="0"/>
              <a:t>4 – Lunch Detention</a:t>
            </a:r>
          </a:p>
          <a:p>
            <a:pPr lvl="1">
              <a:buFont typeface="Wingdings" pitchFamily="2" charset="2"/>
              <a:buChar char="ü"/>
            </a:pPr>
            <a:r>
              <a:rPr lang="en-US" sz="2800" dirty="0"/>
              <a:t>8 – Saturday Detention (2 HOURS)</a:t>
            </a:r>
          </a:p>
          <a:p>
            <a:pPr lvl="1">
              <a:buFont typeface="Wingdings" pitchFamily="2" charset="2"/>
              <a:buChar char="ü"/>
            </a:pPr>
            <a:r>
              <a:rPr lang="en-US" sz="2800" dirty="0"/>
              <a:t>12 – Saturday Detention (4 HOURS)</a:t>
            </a:r>
          </a:p>
          <a:p>
            <a:pPr lvl="1">
              <a:buFont typeface="Wingdings" pitchFamily="2" charset="2"/>
              <a:buChar char="ü"/>
            </a:pPr>
            <a:r>
              <a:rPr lang="en-US" sz="2800" dirty="0"/>
              <a:t>16 or More - ISS</a:t>
            </a:r>
          </a:p>
          <a:p>
            <a:endParaRPr lang="en-US" sz="2800" dirty="0"/>
          </a:p>
        </p:txBody>
      </p:sp>
    </p:spTree>
    <p:extLst>
      <p:ext uri="{BB962C8B-B14F-4D97-AF65-F5344CB8AC3E}">
        <p14:creationId xmlns:p14="http://schemas.microsoft.com/office/powerpoint/2010/main" val="1092959664"/>
      </p:ext>
    </p:extLst>
  </p:cSld>
  <p:clrMapOvr>
    <a:masterClrMapping/>
  </p:clrMapOvr>
  <mc:AlternateContent xmlns:mc="http://schemas.openxmlformats.org/markup-compatibility/2006" xmlns:p14="http://schemas.microsoft.com/office/powerpoint/2010/main">
    <mc:Choice Requires="p14">
      <p:transition spd="slow" p14:dur="2000" advTm="39990"/>
    </mc:Choice>
    <mc:Fallback xmlns="">
      <p:transition spd="slow" advTm="3999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6|1.5|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Facet">
  <a:themeElements>
    <a:clrScheme name="Custom 4">
      <a:dk1>
        <a:sysClr val="windowText" lastClr="000000"/>
      </a:dk1>
      <a:lt1>
        <a:sysClr val="window" lastClr="FFFFFF"/>
      </a:lt1>
      <a:dk2>
        <a:srgbClr val="39302A"/>
      </a:dk2>
      <a:lt2>
        <a:srgbClr val="E5DEDB"/>
      </a:lt2>
      <a:accent1>
        <a:srgbClr val="C5B358"/>
      </a:accent1>
      <a:accent2>
        <a:srgbClr val="C5B358"/>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25107</TotalTime>
  <Words>777</Words>
  <Application>Microsoft Office PowerPoint</Application>
  <PresentationFormat>Widescreen</PresentationFormat>
  <Paragraphs>101</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Trebuchet MS</vt:lpstr>
      <vt:lpstr>Wingdings</vt:lpstr>
      <vt:lpstr>Wingdings 3</vt:lpstr>
      <vt:lpstr>Zapf Dingbats</vt:lpstr>
      <vt:lpstr>Facet</vt:lpstr>
      <vt:lpstr>LEOPARD EXPECTATIONS</vt:lpstr>
      <vt:lpstr>LEOPARD  VALUES</vt:lpstr>
      <vt:lpstr>LEOPARD MOTTO</vt:lpstr>
      <vt:lpstr>MORNING ARRIVAL</vt:lpstr>
      <vt:lpstr>Student ID’s</vt:lpstr>
      <vt:lpstr>DRESS CODE</vt:lpstr>
      <vt:lpstr>PowerPoint Presentation</vt:lpstr>
      <vt:lpstr>ELECTRONIC DEVICES</vt:lpstr>
      <vt:lpstr>DISCIPLINE</vt:lpstr>
      <vt:lpstr>DISCIPLINE</vt:lpstr>
      <vt:lpstr>DISCIPLINE</vt:lpstr>
      <vt:lpstr>Hallways and Passing Period </vt:lpstr>
      <vt:lpstr>LUNCH PERIOD</vt:lpstr>
      <vt:lpstr>LUNCH PROCEDURES</vt:lpstr>
      <vt:lpstr>BUS DISMISSAL</vt:lpstr>
      <vt:lpstr>WALKERS, CAR RIDERS, BOYS &amp; GIRLS CLUB</vt:lpstr>
      <vt:lpstr>TUTORING &amp; EXTRA CURRICULAR DISMISSAL</vt:lpstr>
      <vt:lpstr>LEOPARD MOTTO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SCHOOL 2019 EXPECTATIONS</dc:title>
  <dc:creator>Rhiner, Gary</dc:creator>
  <cp:lastModifiedBy>Wolf, Chad B</cp:lastModifiedBy>
  <cp:revision>49</cp:revision>
  <dcterms:created xsi:type="dcterms:W3CDTF">2019-06-10T07:11:02Z</dcterms:created>
  <dcterms:modified xsi:type="dcterms:W3CDTF">2023-08-09T19:17:12Z</dcterms:modified>
</cp:coreProperties>
</file>