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11" r:id="rId3"/>
    <p:sldId id="306" r:id="rId4"/>
    <p:sldId id="305" r:id="rId5"/>
    <p:sldId id="293" r:id="rId6"/>
    <p:sldId id="294" r:id="rId7"/>
    <p:sldId id="301" r:id="rId8"/>
    <p:sldId id="298" r:id="rId9"/>
    <p:sldId id="299" r:id="rId10"/>
    <p:sldId id="295" r:id="rId11"/>
    <p:sldId id="296" r:id="rId12"/>
    <p:sldId id="309" r:id="rId13"/>
    <p:sldId id="307" r:id="rId14"/>
    <p:sldId id="300" r:id="rId15"/>
    <p:sldId id="310" r:id="rId16"/>
    <p:sldId id="308" r:id="rId1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47D2FA-384F-462E-ACB0-9222000BD31A}" v="284" dt="2023-09-11T17:16:11.5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pton, Sherce L" userId="185f6370-2f87-4fde-a99f-843689e074db" providerId="ADAL" clId="{DD47D2FA-384F-462E-ACB0-9222000BD31A}"/>
    <pc:docChg chg="undo custSel addSld delSld modSld sldOrd">
      <pc:chgData name="Hampton, Sherce L" userId="185f6370-2f87-4fde-a99f-843689e074db" providerId="ADAL" clId="{DD47D2FA-384F-462E-ACB0-9222000BD31A}" dt="2023-09-11T17:15:51.466" v="1996" actId="14100"/>
      <pc:docMkLst>
        <pc:docMk/>
      </pc:docMkLst>
      <pc:sldChg chg="modSp mod">
        <pc:chgData name="Hampton, Sherce L" userId="185f6370-2f87-4fde-a99f-843689e074db" providerId="ADAL" clId="{DD47D2FA-384F-462E-ACB0-9222000BD31A}" dt="2023-08-31T19:44:14.547" v="1430" actId="404"/>
        <pc:sldMkLst>
          <pc:docMk/>
          <pc:sldMk cId="2044154331" sldId="256"/>
        </pc:sldMkLst>
        <pc:spChg chg="mod">
          <ac:chgData name="Hampton, Sherce L" userId="185f6370-2f87-4fde-a99f-843689e074db" providerId="ADAL" clId="{DD47D2FA-384F-462E-ACB0-9222000BD31A}" dt="2023-08-31T19:44:14.547" v="1430" actId="404"/>
          <ac:spMkLst>
            <pc:docMk/>
            <pc:sldMk cId="2044154331" sldId="256"/>
            <ac:spMk id="2" creationId="{B810F206-AD7F-A07E-967D-64B2AADDEC01}"/>
          </ac:spMkLst>
        </pc:spChg>
        <pc:spChg chg="mod">
          <ac:chgData name="Hampton, Sherce L" userId="185f6370-2f87-4fde-a99f-843689e074db" providerId="ADAL" clId="{DD47D2FA-384F-462E-ACB0-9222000BD31A}" dt="2023-08-31T19:13:56.527" v="1379" actId="20577"/>
          <ac:spMkLst>
            <pc:docMk/>
            <pc:sldMk cId="2044154331" sldId="256"/>
            <ac:spMk id="3" creationId="{D2BB33C5-DE67-885B-30C2-3BF3486AE6CA}"/>
          </ac:spMkLst>
        </pc:spChg>
      </pc:sldChg>
      <pc:sldChg chg="del mod ord modShow">
        <pc:chgData name="Hampton, Sherce L" userId="185f6370-2f87-4fde-a99f-843689e074db" providerId="ADAL" clId="{DD47D2FA-384F-462E-ACB0-9222000BD31A}" dt="2023-08-31T19:12:05.919" v="1325" actId="2696"/>
        <pc:sldMkLst>
          <pc:docMk/>
          <pc:sldMk cId="3950458715" sldId="257"/>
        </pc:sldMkLst>
      </pc:sldChg>
      <pc:sldChg chg="modSp del mod">
        <pc:chgData name="Hampton, Sherce L" userId="185f6370-2f87-4fde-a99f-843689e074db" providerId="ADAL" clId="{DD47D2FA-384F-462E-ACB0-9222000BD31A}" dt="2023-09-05T15:30:19.177" v="1989" actId="2696"/>
        <pc:sldMkLst>
          <pc:docMk/>
          <pc:sldMk cId="1006730403" sldId="291"/>
        </pc:sldMkLst>
        <pc:graphicFrameChg chg="modGraphic">
          <ac:chgData name="Hampton, Sherce L" userId="185f6370-2f87-4fde-a99f-843689e074db" providerId="ADAL" clId="{DD47D2FA-384F-462E-ACB0-9222000BD31A}" dt="2023-08-31T19:14:34.864" v="1380" actId="404"/>
          <ac:graphicFrameMkLst>
            <pc:docMk/>
            <pc:sldMk cId="1006730403" sldId="291"/>
            <ac:graphicFrameMk id="31" creationId="{428B9D25-994F-782F-AEE8-036768224028}"/>
          </ac:graphicFrameMkLst>
        </pc:graphicFrameChg>
      </pc:sldChg>
      <pc:sldChg chg="del">
        <pc:chgData name="Hampton, Sherce L" userId="185f6370-2f87-4fde-a99f-843689e074db" providerId="ADAL" clId="{DD47D2FA-384F-462E-ACB0-9222000BD31A}" dt="2023-08-31T16:41:31.969" v="0" actId="2696"/>
        <pc:sldMkLst>
          <pc:docMk/>
          <pc:sldMk cId="2474527256" sldId="292"/>
        </pc:sldMkLst>
      </pc:sldChg>
      <pc:sldChg chg="addSp delSp modSp mod">
        <pc:chgData name="Hampton, Sherce L" userId="185f6370-2f87-4fde-a99f-843689e074db" providerId="ADAL" clId="{DD47D2FA-384F-462E-ACB0-9222000BD31A}" dt="2023-09-11T17:15:51.466" v="1996" actId="14100"/>
        <pc:sldMkLst>
          <pc:docMk/>
          <pc:sldMk cId="307102095" sldId="293"/>
        </pc:sldMkLst>
        <pc:spChg chg="add del mod">
          <ac:chgData name="Hampton, Sherce L" userId="185f6370-2f87-4fde-a99f-843689e074db" providerId="ADAL" clId="{DD47D2FA-384F-462E-ACB0-9222000BD31A}" dt="2023-09-11T17:15:36.065" v="1993" actId="22"/>
          <ac:spMkLst>
            <pc:docMk/>
            <pc:sldMk cId="307102095" sldId="293"/>
            <ac:spMk id="3" creationId="{E14355BF-CB59-6434-17AB-4409DCFDFFB7}"/>
          </ac:spMkLst>
        </pc:spChg>
        <pc:picChg chg="add mod ord">
          <ac:chgData name="Hampton, Sherce L" userId="185f6370-2f87-4fde-a99f-843689e074db" providerId="ADAL" clId="{DD47D2FA-384F-462E-ACB0-9222000BD31A}" dt="2023-09-11T17:15:51.466" v="1996" actId="14100"/>
          <ac:picMkLst>
            <pc:docMk/>
            <pc:sldMk cId="307102095" sldId="293"/>
            <ac:picMk id="5" creationId="{67D17A74-D6E5-67C2-3247-5E07344BCC6D}"/>
          </ac:picMkLst>
        </pc:picChg>
        <pc:picChg chg="del">
          <ac:chgData name="Hampton, Sherce L" userId="185f6370-2f87-4fde-a99f-843689e074db" providerId="ADAL" clId="{DD47D2FA-384F-462E-ACB0-9222000BD31A}" dt="2023-09-11T17:14:38.883" v="1992" actId="478"/>
          <ac:picMkLst>
            <pc:docMk/>
            <pc:sldMk cId="307102095" sldId="293"/>
            <ac:picMk id="6" creationId="{28816E06-B5DF-173C-5349-1F172293F9BA}"/>
          </ac:picMkLst>
        </pc:picChg>
      </pc:sldChg>
      <pc:sldChg chg="modSp">
        <pc:chgData name="Hampton, Sherce L" userId="185f6370-2f87-4fde-a99f-843689e074db" providerId="ADAL" clId="{DD47D2FA-384F-462E-ACB0-9222000BD31A}" dt="2023-08-31T18:57:12.064" v="894" actId="20577"/>
        <pc:sldMkLst>
          <pc:docMk/>
          <pc:sldMk cId="2639308603" sldId="294"/>
        </pc:sldMkLst>
        <pc:graphicFrameChg chg="mod">
          <ac:chgData name="Hampton, Sherce L" userId="185f6370-2f87-4fde-a99f-843689e074db" providerId="ADAL" clId="{DD47D2FA-384F-462E-ACB0-9222000BD31A}" dt="2023-08-31T18:57:12.064" v="894" actId="20577"/>
          <ac:graphicFrameMkLst>
            <pc:docMk/>
            <pc:sldMk cId="2639308603" sldId="294"/>
            <ac:graphicFrameMk id="12" creationId="{FB87835B-40A0-ECB9-013F-AD1EDF6FECEC}"/>
          </ac:graphicFrameMkLst>
        </pc:graphicFrameChg>
      </pc:sldChg>
      <pc:sldChg chg="modSp">
        <pc:chgData name="Hampton, Sherce L" userId="185f6370-2f87-4fde-a99f-843689e074db" providerId="ADAL" clId="{DD47D2FA-384F-462E-ACB0-9222000BD31A}" dt="2023-08-31T16:50:01.203" v="189" actId="20577"/>
        <pc:sldMkLst>
          <pc:docMk/>
          <pc:sldMk cId="1598105990" sldId="295"/>
        </pc:sldMkLst>
        <pc:graphicFrameChg chg="mod">
          <ac:chgData name="Hampton, Sherce L" userId="185f6370-2f87-4fde-a99f-843689e074db" providerId="ADAL" clId="{DD47D2FA-384F-462E-ACB0-9222000BD31A}" dt="2023-08-31T16:50:01.203" v="189" actId="20577"/>
          <ac:graphicFrameMkLst>
            <pc:docMk/>
            <pc:sldMk cId="1598105990" sldId="295"/>
            <ac:graphicFrameMk id="6" creationId="{E5FBD57C-EC9F-7D39-1090-23FF921DD31F}"/>
          </ac:graphicFrameMkLst>
        </pc:graphicFrameChg>
      </pc:sldChg>
      <pc:sldChg chg="modSp mod">
        <pc:chgData name="Hampton, Sherce L" userId="185f6370-2f87-4fde-a99f-843689e074db" providerId="ADAL" clId="{DD47D2FA-384F-462E-ACB0-9222000BD31A}" dt="2023-09-05T14:55:23.681" v="1910" actId="5793"/>
        <pc:sldMkLst>
          <pc:docMk/>
          <pc:sldMk cId="1974778478" sldId="296"/>
        </pc:sldMkLst>
        <pc:spChg chg="mod">
          <ac:chgData name="Hampton, Sherce L" userId="185f6370-2f87-4fde-a99f-843689e074db" providerId="ADAL" clId="{DD47D2FA-384F-462E-ACB0-9222000BD31A}" dt="2023-09-05T14:55:23.681" v="1910" actId="5793"/>
          <ac:spMkLst>
            <pc:docMk/>
            <pc:sldMk cId="1974778478" sldId="296"/>
            <ac:spMk id="2" creationId="{249FA372-53E2-305F-FC75-457DEE686673}"/>
          </ac:spMkLst>
        </pc:spChg>
        <pc:graphicFrameChg chg="mod">
          <ac:chgData name="Hampton, Sherce L" userId="185f6370-2f87-4fde-a99f-843689e074db" providerId="ADAL" clId="{DD47D2FA-384F-462E-ACB0-9222000BD31A}" dt="2023-08-31T20:15:24.450" v="1674" actId="20577"/>
          <ac:graphicFrameMkLst>
            <pc:docMk/>
            <pc:sldMk cId="1974778478" sldId="296"/>
            <ac:graphicFrameMk id="5" creationId="{299410A9-8DF8-1859-B5F7-3925240B38C3}"/>
          </ac:graphicFrameMkLst>
        </pc:graphicFrameChg>
      </pc:sldChg>
      <pc:sldChg chg="modSp del mod ord">
        <pc:chgData name="Hampton, Sherce L" userId="185f6370-2f87-4fde-a99f-843689e074db" providerId="ADAL" clId="{DD47D2FA-384F-462E-ACB0-9222000BD31A}" dt="2023-09-05T14:56:00.778" v="1914" actId="2696"/>
        <pc:sldMkLst>
          <pc:docMk/>
          <pc:sldMk cId="1320789219" sldId="297"/>
        </pc:sldMkLst>
        <pc:spChg chg="mod">
          <ac:chgData name="Hampton, Sherce L" userId="185f6370-2f87-4fde-a99f-843689e074db" providerId="ADAL" clId="{DD47D2FA-384F-462E-ACB0-9222000BD31A}" dt="2023-08-31T16:51:01.084" v="236" actId="14100"/>
          <ac:spMkLst>
            <pc:docMk/>
            <pc:sldMk cId="1320789219" sldId="297"/>
            <ac:spMk id="3" creationId="{4ABD12D5-9341-18FD-46D4-F60CB54CD59B}"/>
          </ac:spMkLst>
        </pc:spChg>
        <pc:spChg chg="mod">
          <ac:chgData name="Hampton, Sherce L" userId="185f6370-2f87-4fde-a99f-843689e074db" providerId="ADAL" clId="{DD47D2FA-384F-462E-ACB0-9222000BD31A}" dt="2023-08-31T16:51:14.413" v="237" actId="20577"/>
          <ac:spMkLst>
            <pc:docMk/>
            <pc:sldMk cId="1320789219" sldId="297"/>
            <ac:spMk id="17" creationId="{F07DEE82-28E7-2C9C-DAD3-AF07E0B82AD5}"/>
          </ac:spMkLst>
        </pc:spChg>
      </pc:sldChg>
      <pc:sldChg chg="modSp mod">
        <pc:chgData name="Hampton, Sherce L" userId="185f6370-2f87-4fde-a99f-843689e074db" providerId="ADAL" clId="{DD47D2FA-384F-462E-ACB0-9222000BD31A}" dt="2023-08-31T19:10:11.152" v="1299" actId="403"/>
        <pc:sldMkLst>
          <pc:docMk/>
          <pc:sldMk cId="3692030395" sldId="299"/>
        </pc:sldMkLst>
        <pc:spChg chg="mod">
          <ac:chgData name="Hampton, Sherce L" userId="185f6370-2f87-4fde-a99f-843689e074db" providerId="ADAL" clId="{DD47D2FA-384F-462E-ACB0-9222000BD31A}" dt="2023-08-31T19:10:11.152" v="1299" actId="403"/>
          <ac:spMkLst>
            <pc:docMk/>
            <pc:sldMk cId="3692030395" sldId="299"/>
            <ac:spMk id="5" creationId="{B03B94DB-227D-8481-18FB-21805106E8EB}"/>
          </ac:spMkLst>
        </pc:spChg>
      </pc:sldChg>
      <pc:sldChg chg="addSp delSp modSp mod ord">
        <pc:chgData name="Hampton, Sherce L" userId="185f6370-2f87-4fde-a99f-843689e074db" providerId="ADAL" clId="{DD47D2FA-384F-462E-ACB0-9222000BD31A}" dt="2023-08-31T20:09:04.409" v="1670" actId="20577"/>
        <pc:sldMkLst>
          <pc:docMk/>
          <pc:sldMk cId="2115642431" sldId="301"/>
        </pc:sldMkLst>
        <pc:spChg chg="mod">
          <ac:chgData name="Hampton, Sherce L" userId="185f6370-2f87-4fde-a99f-843689e074db" providerId="ADAL" clId="{DD47D2FA-384F-462E-ACB0-9222000BD31A}" dt="2023-08-31T16:49:02.056" v="133" actId="1076"/>
          <ac:spMkLst>
            <pc:docMk/>
            <pc:sldMk cId="2115642431" sldId="301"/>
            <ac:spMk id="2" creationId="{9B20F2A8-D690-CBE6-5953-2CDC552DD696}"/>
          </ac:spMkLst>
        </pc:spChg>
        <pc:spChg chg="mod">
          <ac:chgData name="Hampton, Sherce L" userId="185f6370-2f87-4fde-a99f-843689e074db" providerId="ADAL" clId="{DD47D2FA-384F-462E-ACB0-9222000BD31A}" dt="2023-08-31T20:09:04.409" v="1670" actId="20577"/>
          <ac:spMkLst>
            <pc:docMk/>
            <pc:sldMk cId="2115642431" sldId="301"/>
            <ac:spMk id="4" creationId="{27A65103-FD37-3C35-562A-6C9B968A133E}"/>
          </ac:spMkLst>
        </pc:spChg>
        <pc:spChg chg="add del mod">
          <ac:chgData name="Hampton, Sherce L" userId="185f6370-2f87-4fde-a99f-843689e074db" providerId="ADAL" clId="{DD47D2FA-384F-462E-ACB0-9222000BD31A}" dt="2023-08-31T16:46:20.773" v="3" actId="22"/>
          <ac:spMkLst>
            <pc:docMk/>
            <pc:sldMk cId="2115642431" sldId="301"/>
            <ac:spMk id="5" creationId="{E06F39E5-6E25-EB76-995D-4A58B39BEE10}"/>
          </ac:spMkLst>
        </pc:spChg>
        <pc:picChg chg="del">
          <ac:chgData name="Hampton, Sherce L" userId="185f6370-2f87-4fde-a99f-843689e074db" providerId="ADAL" clId="{DD47D2FA-384F-462E-ACB0-9222000BD31A}" dt="2023-08-31T16:42:35.851" v="2" actId="478"/>
          <ac:picMkLst>
            <pc:docMk/>
            <pc:sldMk cId="2115642431" sldId="301"/>
            <ac:picMk id="6" creationId="{FAC2B3AF-E083-2A1A-0ECA-8F048537233A}"/>
          </ac:picMkLst>
        </pc:picChg>
        <pc:picChg chg="add mod ord">
          <ac:chgData name="Hampton, Sherce L" userId="185f6370-2f87-4fde-a99f-843689e074db" providerId="ADAL" clId="{DD47D2FA-384F-462E-ACB0-9222000BD31A}" dt="2023-08-31T16:46:50.511" v="11" actId="14100"/>
          <ac:picMkLst>
            <pc:docMk/>
            <pc:sldMk cId="2115642431" sldId="301"/>
            <ac:picMk id="8" creationId="{820699A4-BD94-43CE-B557-6DC60A7067C2}"/>
          </ac:picMkLst>
        </pc:picChg>
      </pc:sldChg>
      <pc:sldChg chg="addSp delSp modSp del mod ord">
        <pc:chgData name="Hampton, Sherce L" userId="185f6370-2f87-4fde-a99f-843689e074db" providerId="ADAL" clId="{DD47D2FA-384F-462E-ACB0-9222000BD31A}" dt="2023-09-05T15:04:35.316" v="1987" actId="2696"/>
        <pc:sldMkLst>
          <pc:docMk/>
          <pc:sldMk cId="3463258990" sldId="302"/>
        </pc:sldMkLst>
        <pc:spChg chg="mod">
          <ac:chgData name="Hampton, Sherce L" userId="185f6370-2f87-4fde-a99f-843689e074db" providerId="ADAL" clId="{DD47D2FA-384F-462E-ACB0-9222000BD31A}" dt="2023-08-31T19:36:12.081" v="1426" actId="6549"/>
          <ac:spMkLst>
            <pc:docMk/>
            <pc:sldMk cId="3463258990" sldId="302"/>
            <ac:spMk id="2" creationId="{EA21E927-7F68-B947-8D2E-F35C0A02D455}"/>
          </ac:spMkLst>
        </pc:spChg>
        <pc:spChg chg="add mod">
          <ac:chgData name="Hampton, Sherce L" userId="185f6370-2f87-4fde-a99f-843689e074db" providerId="ADAL" clId="{DD47D2FA-384F-462E-ACB0-9222000BD31A}" dt="2023-08-31T18:45:21.419" v="685" actId="5793"/>
          <ac:spMkLst>
            <pc:docMk/>
            <pc:sldMk cId="3463258990" sldId="302"/>
            <ac:spMk id="4" creationId="{074C33E8-7E2A-4B71-14D9-66E22960DC91}"/>
          </ac:spMkLst>
        </pc:spChg>
        <pc:spChg chg="add mod">
          <ac:chgData name="Hampton, Sherce L" userId="185f6370-2f87-4fde-a99f-843689e074db" providerId="ADAL" clId="{DD47D2FA-384F-462E-ACB0-9222000BD31A}" dt="2023-08-31T19:16:32.698" v="1409" actId="6549"/>
          <ac:spMkLst>
            <pc:docMk/>
            <pc:sldMk cId="3463258990" sldId="302"/>
            <ac:spMk id="11" creationId="{CE3FE02B-3103-9B99-483E-3E9211381DE1}"/>
          </ac:spMkLst>
        </pc:spChg>
        <pc:picChg chg="add del mod">
          <ac:chgData name="Hampton, Sherce L" userId="185f6370-2f87-4fde-a99f-843689e074db" providerId="ADAL" clId="{DD47D2FA-384F-462E-ACB0-9222000BD31A}" dt="2023-08-31T18:51:14.101" v="688" actId="478"/>
          <ac:picMkLst>
            <pc:docMk/>
            <pc:sldMk cId="3463258990" sldId="302"/>
            <ac:picMk id="6" creationId="{31D78EF8-3CE9-02C0-B547-F1A87D6A4489}"/>
          </ac:picMkLst>
        </pc:picChg>
        <pc:picChg chg="add del mod">
          <ac:chgData name="Hampton, Sherce L" userId="185f6370-2f87-4fde-a99f-843689e074db" providerId="ADAL" clId="{DD47D2FA-384F-462E-ACB0-9222000BD31A}" dt="2023-08-31T19:14:59.692" v="1381" actId="478"/>
          <ac:picMkLst>
            <pc:docMk/>
            <pc:sldMk cId="3463258990" sldId="302"/>
            <ac:picMk id="8" creationId="{4F67E3F5-552B-4AA3-22D2-F4508AF596AD}"/>
          </ac:picMkLst>
        </pc:picChg>
        <pc:picChg chg="del">
          <ac:chgData name="Hampton, Sherce L" userId="185f6370-2f87-4fde-a99f-843689e074db" providerId="ADAL" clId="{DD47D2FA-384F-462E-ACB0-9222000BD31A}" dt="2023-08-31T18:38:13.784" v="238" actId="478"/>
          <ac:picMkLst>
            <pc:docMk/>
            <pc:sldMk cId="3463258990" sldId="302"/>
            <ac:picMk id="9" creationId="{9AB75F84-C12F-4BBC-F23A-DCAACC1C1C59}"/>
          </ac:picMkLst>
        </pc:picChg>
        <pc:picChg chg="add del mod">
          <ac:chgData name="Hampton, Sherce L" userId="185f6370-2f87-4fde-a99f-843689e074db" providerId="ADAL" clId="{DD47D2FA-384F-462E-ACB0-9222000BD31A}" dt="2023-08-31T19:17:24.901" v="1415" actId="478"/>
          <ac:picMkLst>
            <pc:docMk/>
            <pc:sldMk cId="3463258990" sldId="302"/>
            <ac:picMk id="13" creationId="{71F27F20-9426-678B-71F4-D16C6CD9E6F5}"/>
          </ac:picMkLst>
        </pc:picChg>
        <pc:picChg chg="add del mod">
          <ac:chgData name="Hampton, Sherce L" userId="185f6370-2f87-4fde-a99f-843689e074db" providerId="ADAL" clId="{DD47D2FA-384F-462E-ACB0-9222000BD31A}" dt="2023-08-31T19:35:02.270" v="1419" actId="478"/>
          <ac:picMkLst>
            <pc:docMk/>
            <pc:sldMk cId="3463258990" sldId="302"/>
            <ac:picMk id="15" creationId="{CD3392AD-4E0B-3938-E718-3C579A8F682D}"/>
          </ac:picMkLst>
        </pc:picChg>
        <pc:picChg chg="add mod">
          <ac:chgData name="Hampton, Sherce L" userId="185f6370-2f87-4fde-a99f-843689e074db" providerId="ADAL" clId="{DD47D2FA-384F-462E-ACB0-9222000BD31A}" dt="2023-08-31T19:35:50.395" v="1424" actId="14100"/>
          <ac:picMkLst>
            <pc:docMk/>
            <pc:sldMk cId="3463258990" sldId="302"/>
            <ac:picMk id="17" creationId="{DAA41E71-81E9-3E23-2896-E04CDEB3C383}"/>
          </ac:picMkLst>
        </pc:picChg>
      </pc:sldChg>
      <pc:sldChg chg="del">
        <pc:chgData name="Hampton, Sherce L" userId="185f6370-2f87-4fde-a99f-843689e074db" providerId="ADAL" clId="{DD47D2FA-384F-462E-ACB0-9222000BD31A}" dt="2023-08-31T19:12:53.627" v="1326" actId="2696"/>
        <pc:sldMkLst>
          <pc:docMk/>
          <pc:sldMk cId="817671745" sldId="303"/>
        </pc:sldMkLst>
      </pc:sldChg>
      <pc:sldChg chg="addSp modSp del mod modClrScheme chgLayout">
        <pc:chgData name="Hampton, Sherce L" userId="185f6370-2f87-4fde-a99f-843689e074db" providerId="ADAL" clId="{DD47D2FA-384F-462E-ACB0-9222000BD31A}" dt="2023-09-05T14:46:43.317" v="1897" actId="2696"/>
        <pc:sldMkLst>
          <pc:docMk/>
          <pc:sldMk cId="4094663269" sldId="304"/>
        </pc:sldMkLst>
        <pc:spChg chg="add mod ord">
          <ac:chgData name="Hampton, Sherce L" userId="185f6370-2f87-4fde-a99f-843689e074db" providerId="ADAL" clId="{DD47D2FA-384F-462E-ACB0-9222000BD31A}" dt="2023-09-05T14:42:03.481" v="1764"/>
          <ac:spMkLst>
            <pc:docMk/>
            <pc:sldMk cId="4094663269" sldId="304"/>
            <ac:spMk id="2" creationId="{A22391A9-0654-66D2-E17B-C0243C6207A9}"/>
          </ac:spMkLst>
        </pc:spChg>
        <pc:spChg chg="mod ord">
          <ac:chgData name="Hampton, Sherce L" userId="185f6370-2f87-4fde-a99f-843689e074db" providerId="ADAL" clId="{DD47D2FA-384F-462E-ACB0-9222000BD31A}" dt="2023-09-05T14:44:11.764" v="1895" actId="20577"/>
          <ac:spMkLst>
            <pc:docMk/>
            <pc:sldMk cId="4094663269" sldId="304"/>
            <ac:spMk id="3" creationId="{003CEDC3-F7FD-0BFA-2802-3E7EBA8B09B0}"/>
          </ac:spMkLst>
        </pc:spChg>
      </pc:sldChg>
      <pc:sldChg chg="modSp new del mod">
        <pc:chgData name="Hampton, Sherce L" userId="185f6370-2f87-4fde-a99f-843689e074db" providerId="ADAL" clId="{DD47D2FA-384F-462E-ACB0-9222000BD31A}" dt="2023-08-31T18:58:15.553" v="914" actId="2696"/>
        <pc:sldMkLst>
          <pc:docMk/>
          <pc:sldMk cId="145042993" sldId="306"/>
        </pc:sldMkLst>
        <pc:spChg chg="mod">
          <ac:chgData name="Hampton, Sherce L" userId="185f6370-2f87-4fde-a99f-843689e074db" providerId="ADAL" clId="{DD47D2FA-384F-462E-ACB0-9222000BD31A}" dt="2023-08-31T18:57:41.165" v="913" actId="20577"/>
          <ac:spMkLst>
            <pc:docMk/>
            <pc:sldMk cId="145042993" sldId="306"/>
            <ac:spMk id="2" creationId="{9E14BFD9-6FDB-6137-AE52-33302BC61C6C}"/>
          </ac:spMkLst>
        </pc:spChg>
      </pc:sldChg>
      <pc:sldChg chg="addSp delSp modSp new mod ord setBg modClrScheme chgLayout">
        <pc:chgData name="Hampton, Sherce L" userId="185f6370-2f87-4fde-a99f-843689e074db" providerId="ADAL" clId="{DD47D2FA-384F-462E-ACB0-9222000BD31A}" dt="2023-08-31T19:57:36.384" v="1663" actId="403"/>
        <pc:sldMkLst>
          <pc:docMk/>
          <pc:sldMk cId="2035511164" sldId="306"/>
        </pc:sldMkLst>
        <pc:spChg chg="del mod ord">
          <ac:chgData name="Hampton, Sherce L" userId="185f6370-2f87-4fde-a99f-843689e074db" providerId="ADAL" clId="{DD47D2FA-384F-462E-ACB0-9222000BD31A}" dt="2023-08-31T19:51:09.340" v="1434" actId="700"/>
          <ac:spMkLst>
            <pc:docMk/>
            <pc:sldMk cId="2035511164" sldId="306"/>
            <ac:spMk id="2" creationId="{01445EFE-2070-A1DC-17BB-4E47C6DB4F2B}"/>
          </ac:spMkLst>
        </pc:spChg>
        <pc:spChg chg="del mod ord">
          <ac:chgData name="Hampton, Sherce L" userId="185f6370-2f87-4fde-a99f-843689e074db" providerId="ADAL" clId="{DD47D2FA-384F-462E-ACB0-9222000BD31A}" dt="2023-08-31T19:51:09.340" v="1434" actId="700"/>
          <ac:spMkLst>
            <pc:docMk/>
            <pc:sldMk cId="2035511164" sldId="306"/>
            <ac:spMk id="3" creationId="{88371711-32B0-B979-C3C4-54861CD0ADA6}"/>
          </ac:spMkLst>
        </pc:spChg>
        <pc:spChg chg="add mod ord">
          <ac:chgData name="Hampton, Sherce L" userId="185f6370-2f87-4fde-a99f-843689e074db" providerId="ADAL" clId="{DD47D2FA-384F-462E-ACB0-9222000BD31A}" dt="2023-08-31T19:54:51.916" v="1614" actId="26606"/>
          <ac:spMkLst>
            <pc:docMk/>
            <pc:sldMk cId="2035511164" sldId="306"/>
            <ac:spMk id="4" creationId="{70D90B91-A99B-A322-4E4D-F5A8E0396000}"/>
          </ac:spMkLst>
        </pc:spChg>
        <pc:spChg chg="add del mod ord">
          <ac:chgData name="Hampton, Sherce L" userId="185f6370-2f87-4fde-a99f-843689e074db" providerId="ADAL" clId="{DD47D2FA-384F-462E-ACB0-9222000BD31A}" dt="2023-08-31T19:54:51.916" v="1614" actId="26606"/>
          <ac:spMkLst>
            <pc:docMk/>
            <pc:sldMk cId="2035511164" sldId="306"/>
            <ac:spMk id="5" creationId="{2A718982-F625-BD5E-CCCD-560EF7820162}"/>
          </ac:spMkLst>
        </pc:spChg>
        <pc:spChg chg="add del mod ord">
          <ac:chgData name="Hampton, Sherce L" userId="185f6370-2f87-4fde-a99f-843689e074db" providerId="ADAL" clId="{DD47D2FA-384F-462E-ACB0-9222000BD31A}" dt="2023-08-31T19:53:02.356" v="1609" actId="700"/>
          <ac:spMkLst>
            <pc:docMk/>
            <pc:sldMk cId="2035511164" sldId="306"/>
            <ac:spMk id="6" creationId="{CBE651DB-AFA4-FB41-6254-D537D537DD10}"/>
          </ac:spMkLst>
        </pc:spChg>
        <pc:spChg chg="add">
          <ac:chgData name="Hampton, Sherce L" userId="185f6370-2f87-4fde-a99f-843689e074db" providerId="ADAL" clId="{DD47D2FA-384F-462E-ACB0-9222000BD31A}" dt="2023-08-31T19:54:51.916" v="1614" actId="26606"/>
          <ac:spMkLst>
            <pc:docMk/>
            <pc:sldMk cId="2035511164" sldId="306"/>
            <ac:spMk id="11" creationId="{C38E665F-010A-4CF3-9B64-5888D0D74550}"/>
          </ac:spMkLst>
        </pc:spChg>
        <pc:graphicFrameChg chg="add mod modGraphic">
          <ac:chgData name="Hampton, Sherce L" userId="185f6370-2f87-4fde-a99f-843689e074db" providerId="ADAL" clId="{DD47D2FA-384F-462E-ACB0-9222000BD31A}" dt="2023-08-31T19:57:36.384" v="1663" actId="403"/>
          <ac:graphicFrameMkLst>
            <pc:docMk/>
            <pc:sldMk cId="2035511164" sldId="306"/>
            <ac:graphicFrameMk id="12" creationId="{85AAEC20-A5E8-1D4E-CC7E-F0C5BBF3ED70}"/>
          </ac:graphicFrameMkLst>
        </pc:graphicFrameChg>
        <pc:picChg chg="add del">
          <ac:chgData name="Hampton, Sherce L" userId="185f6370-2f87-4fde-a99f-843689e074db" providerId="ADAL" clId="{DD47D2FA-384F-462E-ACB0-9222000BD31A}" dt="2023-08-31T19:54:43.873" v="1611" actId="26606"/>
          <ac:picMkLst>
            <pc:docMk/>
            <pc:sldMk cId="2035511164" sldId="306"/>
            <ac:picMk id="7" creationId="{B39FD931-2201-B02A-6B27-83C6A8109E88}"/>
          </ac:picMkLst>
        </pc:picChg>
        <pc:picChg chg="add del">
          <ac:chgData name="Hampton, Sherce L" userId="185f6370-2f87-4fde-a99f-843689e074db" providerId="ADAL" clId="{DD47D2FA-384F-462E-ACB0-9222000BD31A}" dt="2023-08-31T19:54:51.878" v="1613" actId="26606"/>
          <ac:picMkLst>
            <pc:docMk/>
            <pc:sldMk cId="2035511164" sldId="306"/>
            <ac:picMk id="9" creationId="{7E68FAF3-B5E0-5439-C6A2-BCCE0A7FDE44}"/>
          </ac:picMkLst>
        </pc:picChg>
      </pc:sldChg>
      <pc:sldChg chg="addSp delSp modSp new mod ord setBg modClrScheme setClrOvrMap chgLayout">
        <pc:chgData name="Hampton, Sherce L" userId="185f6370-2f87-4fde-a99f-843689e074db" providerId="ADAL" clId="{DD47D2FA-384F-462E-ACB0-9222000BD31A}" dt="2023-09-11T17:14:26.551" v="1991" actId="20577"/>
        <pc:sldMkLst>
          <pc:docMk/>
          <pc:sldMk cId="3950279904" sldId="307"/>
        </pc:sldMkLst>
        <pc:spChg chg="del mod ord">
          <ac:chgData name="Hampton, Sherce L" userId="185f6370-2f87-4fde-a99f-843689e074db" providerId="ADAL" clId="{DD47D2FA-384F-462E-ACB0-9222000BD31A}" dt="2023-09-05T14:35:31.277" v="1676" actId="700"/>
          <ac:spMkLst>
            <pc:docMk/>
            <pc:sldMk cId="3950279904" sldId="307"/>
            <ac:spMk id="2" creationId="{FE3F9FAD-52CC-74C9-B9B3-234AF273CF93}"/>
          </ac:spMkLst>
        </pc:spChg>
        <pc:spChg chg="del mod ord">
          <ac:chgData name="Hampton, Sherce L" userId="185f6370-2f87-4fde-a99f-843689e074db" providerId="ADAL" clId="{DD47D2FA-384F-462E-ACB0-9222000BD31A}" dt="2023-09-05T14:35:31.277" v="1676" actId="700"/>
          <ac:spMkLst>
            <pc:docMk/>
            <pc:sldMk cId="3950279904" sldId="307"/>
            <ac:spMk id="3" creationId="{0C05F9B8-A76B-5BD8-0A69-A342625FCAE4}"/>
          </ac:spMkLst>
        </pc:spChg>
        <pc:spChg chg="del">
          <ac:chgData name="Hampton, Sherce L" userId="185f6370-2f87-4fde-a99f-843689e074db" providerId="ADAL" clId="{DD47D2FA-384F-462E-ACB0-9222000BD31A}" dt="2023-09-05T14:35:31.277" v="1676" actId="700"/>
          <ac:spMkLst>
            <pc:docMk/>
            <pc:sldMk cId="3950279904" sldId="307"/>
            <ac:spMk id="4" creationId="{188B1F90-1FF1-DB60-E414-30EB265991A5}"/>
          </ac:spMkLst>
        </pc:spChg>
        <pc:spChg chg="add mod ord">
          <ac:chgData name="Hampton, Sherce L" userId="185f6370-2f87-4fde-a99f-843689e074db" providerId="ADAL" clId="{DD47D2FA-384F-462E-ACB0-9222000BD31A}" dt="2023-09-05T14:40:09.360" v="1754" actId="26606"/>
          <ac:spMkLst>
            <pc:docMk/>
            <pc:sldMk cId="3950279904" sldId="307"/>
            <ac:spMk id="5" creationId="{67F63487-E694-0EFB-0D73-016807FDF63D}"/>
          </ac:spMkLst>
        </pc:spChg>
        <pc:spChg chg="add mod ord">
          <ac:chgData name="Hampton, Sherce L" userId="185f6370-2f87-4fde-a99f-843689e074db" providerId="ADAL" clId="{DD47D2FA-384F-462E-ACB0-9222000BD31A}" dt="2023-09-11T17:14:26.551" v="1991" actId="20577"/>
          <ac:spMkLst>
            <pc:docMk/>
            <pc:sldMk cId="3950279904" sldId="307"/>
            <ac:spMk id="6" creationId="{F179AF21-3706-433B-AF83-4037BC56C502}"/>
          </ac:spMkLst>
        </pc:spChg>
        <pc:spChg chg="add del">
          <ac:chgData name="Hampton, Sherce L" userId="185f6370-2f87-4fde-a99f-843689e074db" providerId="ADAL" clId="{DD47D2FA-384F-462E-ACB0-9222000BD31A}" dt="2023-09-05T14:39:52.966" v="1746" actId="26606"/>
          <ac:spMkLst>
            <pc:docMk/>
            <pc:sldMk cId="3950279904" sldId="307"/>
            <ac:spMk id="12" creationId="{CC7827FB-B370-4007-83D5-E83AD3D2C1B2}"/>
          </ac:spMkLst>
        </pc:spChg>
        <pc:spChg chg="add del">
          <ac:chgData name="Hampton, Sherce L" userId="185f6370-2f87-4fde-a99f-843689e074db" providerId="ADAL" clId="{DD47D2FA-384F-462E-ACB0-9222000BD31A}" dt="2023-09-05T14:39:55.389" v="1748" actId="26606"/>
          <ac:spMkLst>
            <pc:docMk/>
            <pc:sldMk cId="3950279904" sldId="307"/>
            <ac:spMk id="13" creationId="{0276CF47-78D1-45D4-B8A5-05DD68D9FB03}"/>
          </ac:spMkLst>
        </pc:spChg>
        <pc:spChg chg="add del">
          <ac:chgData name="Hampton, Sherce L" userId="185f6370-2f87-4fde-a99f-843689e074db" providerId="ADAL" clId="{DD47D2FA-384F-462E-ACB0-9222000BD31A}" dt="2023-09-05T14:39:52.966" v="1746" actId="26606"/>
          <ac:spMkLst>
            <pc:docMk/>
            <pc:sldMk cId="3950279904" sldId="307"/>
            <ac:spMk id="14" creationId="{51E038FF-4E72-4714-B9E9-B0AC148C72FA}"/>
          </ac:spMkLst>
        </pc:spChg>
        <pc:spChg chg="add del">
          <ac:chgData name="Hampton, Sherce L" userId="185f6370-2f87-4fde-a99f-843689e074db" providerId="ADAL" clId="{DD47D2FA-384F-462E-ACB0-9222000BD31A}" dt="2023-09-05T14:39:56.547" v="1750" actId="26606"/>
          <ac:spMkLst>
            <pc:docMk/>
            <pc:sldMk cId="3950279904" sldId="307"/>
            <ac:spMk id="18" creationId="{0276CF47-78D1-45D4-B8A5-05DD68D9FB03}"/>
          </ac:spMkLst>
        </pc:spChg>
        <pc:spChg chg="add del">
          <ac:chgData name="Hampton, Sherce L" userId="185f6370-2f87-4fde-a99f-843689e074db" providerId="ADAL" clId="{DD47D2FA-384F-462E-ACB0-9222000BD31A}" dt="2023-09-05T14:39:57.855" v="1752" actId="26606"/>
          <ac:spMkLst>
            <pc:docMk/>
            <pc:sldMk cId="3950279904" sldId="307"/>
            <ac:spMk id="21" creationId="{CC7827FB-B370-4007-83D5-E83AD3D2C1B2}"/>
          </ac:spMkLst>
        </pc:spChg>
        <pc:spChg chg="add del">
          <ac:chgData name="Hampton, Sherce L" userId="185f6370-2f87-4fde-a99f-843689e074db" providerId="ADAL" clId="{DD47D2FA-384F-462E-ACB0-9222000BD31A}" dt="2023-09-05T14:39:57.855" v="1752" actId="26606"/>
          <ac:spMkLst>
            <pc:docMk/>
            <pc:sldMk cId="3950279904" sldId="307"/>
            <ac:spMk id="23" creationId="{51E038FF-4E72-4714-B9E9-B0AC148C72FA}"/>
          </ac:spMkLst>
        </pc:spChg>
        <pc:picChg chg="add del">
          <ac:chgData name="Hampton, Sherce L" userId="185f6370-2f87-4fde-a99f-843689e074db" providerId="ADAL" clId="{DD47D2FA-384F-462E-ACB0-9222000BD31A}" dt="2023-09-05T14:39:50.260" v="1744" actId="26606"/>
          <ac:picMkLst>
            <pc:docMk/>
            <pc:sldMk cId="3950279904" sldId="307"/>
            <ac:picMk id="8" creationId="{183B4EB6-28B8-D6A9-673D-00DDBDC393A5}"/>
          </ac:picMkLst>
        </pc:picChg>
        <pc:picChg chg="add del">
          <ac:chgData name="Hampton, Sherce L" userId="185f6370-2f87-4fde-a99f-843689e074db" providerId="ADAL" clId="{DD47D2FA-384F-462E-ACB0-9222000BD31A}" dt="2023-09-05T14:39:52.966" v="1746" actId="26606"/>
          <ac:picMkLst>
            <pc:docMk/>
            <pc:sldMk cId="3950279904" sldId="307"/>
            <ac:picMk id="10" creationId="{33921C7B-0937-DEE7-7F5B-B3FB855E34B8}"/>
          </ac:picMkLst>
        </pc:picChg>
        <pc:picChg chg="add del">
          <ac:chgData name="Hampton, Sherce L" userId="185f6370-2f87-4fde-a99f-843689e074db" providerId="ADAL" clId="{DD47D2FA-384F-462E-ACB0-9222000BD31A}" dt="2023-09-05T14:39:55.389" v="1748" actId="26606"/>
          <ac:picMkLst>
            <pc:docMk/>
            <pc:sldMk cId="3950279904" sldId="307"/>
            <ac:picMk id="16" creationId="{3B191FDD-7648-2E34-0306-BE210DF01761}"/>
          </ac:picMkLst>
        </pc:picChg>
        <pc:picChg chg="add del">
          <ac:chgData name="Hampton, Sherce L" userId="185f6370-2f87-4fde-a99f-843689e074db" providerId="ADAL" clId="{DD47D2FA-384F-462E-ACB0-9222000BD31A}" dt="2023-09-05T14:39:56.547" v="1750" actId="26606"/>
          <ac:picMkLst>
            <pc:docMk/>
            <pc:sldMk cId="3950279904" sldId="307"/>
            <ac:picMk id="19" creationId="{22E0D010-1B69-34D6-8BF4-0766EE122783}"/>
          </ac:picMkLst>
        </pc:picChg>
        <pc:picChg chg="add del">
          <ac:chgData name="Hampton, Sherce L" userId="185f6370-2f87-4fde-a99f-843689e074db" providerId="ADAL" clId="{DD47D2FA-384F-462E-ACB0-9222000BD31A}" dt="2023-09-05T14:39:57.855" v="1752" actId="26606"/>
          <ac:picMkLst>
            <pc:docMk/>
            <pc:sldMk cId="3950279904" sldId="307"/>
            <ac:picMk id="22" creationId="{33921C7B-0937-DEE7-7F5B-B3FB855E34B8}"/>
          </ac:picMkLst>
        </pc:picChg>
        <pc:picChg chg="add del">
          <ac:chgData name="Hampton, Sherce L" userId="185f6370-2f87-4fde-a99f-843689e074db" providerId="ADAL" clId="{DD47D2FA-384F-462E-ACB0-9222000BD31A}" dt="2023-09-05T14:40:09.360" v="1754" actId="26606"/>
          <ac:picMkLst>
            <pc:docMk/>
            <pc:sldMk cId="3950279904" sldId="307"/>
            <ac:picMk id="25" creationId="{183B4EB6-28B8-D6A9-673D-00DDBDC393A5}"/>
          </ac:picMkLst>
        </pc:picChg>
      </pc:sldChg>
      <pc:sldChg chg="add">
        <pc:chgData name="Hampton, Sherce L" userId="185f6370-2f87-4fde-a99f-843689e074db" providerId="ADAL" clId="{DD47D2FA-384F-462E-ACB0-9222000BD31A}" dt="2023-09-05T14:46:38.649" v="1896"/>
        <pc:sldMkLst>
          <pc:docMk/>
          <pc:sldMk cId="1204527147" sldId="308"/>
        </pc:sldMkLst>
      </pc:sldChg>
      <pc:sldChg chg="new del">
        <pc:chgData name="Hampton, Sherce L" userId="185f6370-2f87-4fde-a99f-843689e074db" providerId="ADAL" clId="{DD47D2FA-384F-462E-ACB0-9222000BD31A}" dt="2023-09-05T14:41:22.565" v="1761" actId="2696"/>
        <pc:sldMkLst>
          <pc:docMk/>
          <pc:sldMk cId="3130965078" sldId="308"/>
        </pc:sldMkLst>
      </pc:sldChg>
      <pc:sldChg chg="modSp add mod">
        <pc:chgData name="Hampton, Sherce L" userId="185f6370-2f87-4fde-a99f-843689e074db" providerId="ADAL" clId="{DD47D2FA-384F-462E-ACB0-9222000BD31A}" dt="2023-09-05T14:57:43.164" v="1985" actId="5793"/>
        <pc:sldMkLst>
          <pc:docMk/>
          <pc:sldMk cId="897713968" sldId="309"/>
        </pc:sldMkLst>
        <pc:spChg chg="mod">
          <ac:chgData name="Hampton, Sherce L" userId="185f6370-2f87-4fde-a99f-843689e074db" providerId="ADAL" clId="{DD47D2FA-384F-462E-ACB0-9222000BD31A}" dt="2023-09-05T14:57:43.164" v="1985" actId="5793"/>
          <ac:spMkLst>
            <pc:docMk/>
            <pc:sldMk cId="897713968" sldId="309"/>
            <ac:spMk id="3" creationId="{4ABD12D5-9341-18FD-46D4-F60CB54CD59B}"/>
          </ac:spMkLst>
        </pc:spChg>
      </pc:sldChg>
      <pc:sldChg chg="add">
        <pc:chgData name="Hampton, Sherce L" userId="185f6370-2f87-4fde-a99f-843689e074db" providerId="ADAL" clId="{DD47D2FA-384F-462E-ACB0-9222000BD31A}" dt="2023-09-05T15:04:32.020" v="1986"/>
        <pc:sldMkLst>
          <pc:docMk/>
          <pc:sldMk cId="507967034" sldId="310"/>
        </pc:sldMkLst>
      </pc:sldChg>
      <pc:sldChg chg="add">
        <pc:chgData name="Hampton, Sherce L" userId="185f6370-2f87-4fde-a99f-843689e074db" providerId="ADAL" clId="{DD47D2FA-384F-462E-ACB0-9222000BD31A}" dt="2023-09-05T15:30:15.493" v="1988"/>
        <pc:sldMkLst>
          <pc:docMk/>
          <pc:sldMk cId="4173490782" sldId="311"/>
        </pc:sldMkLst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95AA60-4AD3-4B18-AE6B-2C10EB5DF284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398932B-9E7F-447E-8EC6-39A75AFE0D14}">
      <dgm:prSet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Sherce Hampton- Social Emotional Learning Specialist</a:t>
          </a:r>
        </a:p>
      </dgm:t>
    </dgm:pt>
    <dgm:pt modelId="{10EAB658-7263-4B7F-9169-8F85ACE71698}" type="parTrans" cxnId="{23288045-18CE-47C0-ABF6-14785B83D3F1}">
      <dgm:prSet/>
      <dgm:spPr/>
      <dgm:t>
        <a:bodyPr/>
        <a:lstStyle/>
        <a:p>
          <a:endParaRPr lang="en-US"/>
        </a:p>
      </dgm:t>
    </dgm:pt>
    <dgm:pt modelId="{F0A0CCB8-7B41-466C-911B-36AE32866B79}" type="sibTrans" cxnId="{23288045-18CE-47C0-ABF6-14785B83D3F1}">
      <dgm:prSet/>
      <dgm:spPr/>
      <dgm:t>
        <a:bodyPr/>
        <a:lstStyle/>
        <a:p>
          <a:endParaRPr lang="en-US"/>
        </a:p>
      </dgm:t>
    </dgm:pt>
    <dgm:pt modelId="{8AD93CE0-7E7D-4DBC-B6E8-55FD4E0BC22C}">
      <dgm:prSet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Danny Cranford- English Language Arts Teacher</a:t>
          </a:r>
        </a:p>
      </dgm:t>
    </dgm:pt>
    <dgm:pt modelId="{5F12DE59-EB69-4C22-8722-61A1DCBC3CF8}" type="parTrans" cxnId="{40735C90-BEF5-4614-812C-05EE96B7F814}">
      <dgm:prSet/>
      <dgm:spPr/>
      <dgm:t>
        <a:bodyPr/>
        <a:lstStyle/>
        <a:p>
          <a:endParaRPr lang="en-US"/>
        </a:p>
      </dgm:t>
    </dgm:pt>
    <dgm:pt modelId="{A2AA4132-4122-4724-850A-AE40B1E8815F}" type="sibTrans" cxnId="{40735C90-BEF5-4614-812C-05EE96B7F814}">
      <dgm:prSet/>
      <dgm:spPr/>
      <dgm:t>
        <a:bodyPr/>
        <a:lstStyle/>
        <a:p>
          <a:endParaRPr lang="en-US"/>
        </a:p>
      </dgm:t>
    </dgm:pt>
    <dgm:pt modelId="{0BD8BA4F-C857-4F5F-8795-988C40117074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Laura House- Social Studies Teacher/Social Emotional Learning</a:t>
          </a:r>
        </a:p>
      </dgm:t>
    </dgm:pt>
    <dgm:pt modelId="{B6500B0B-56D9-4C61-91B3-7D476E7091BE}" type="parTrans" cxnId="{008558B9-0D07-4756-8054-8C577380CC9F}">
      <dgm:prSet/>
      <dgm:spPr/>
      <dgm:t>
        <a:bodyPr/>
        <a:lstStyle/>
        <a:p>
          <a:endParaRPr lang="en-US"/>
        </a:p>
      </dgm:t>
    </dgm:pt>
    <dgm:pt modelId="{8FD5ED2B-85C6-4B67-8EF4-4AAC30FBAE5F}" type="sibTrans" cxnId="{008558B9-0D07-4756-8054-8C577380CC9F}">
      <dgm:prSet/>
      <dgm:spPr/>
      <dgm:t>
        <a:bodyPr/>
        <a:lstStyle/>
        <a:p>
          <a:endParaRPr lang="en-US"/>
        </a:p>
      </dgm:t>
    </dgm:pt>
    <dgm:pt modelId="{F1840980-BD70-4AE6-80B8-97B34FEECF84}">
      <dgm:prSet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Todd Ritchie- Social Studies Teacher</a:t>
          </a:r>
        </a:p>
      </dgm:t>
    </dgm:pt>
    <dgm:pt modelId="{CC4CD0E4-8313-4EE1-ABAE-CC8CBBB0E818}" type="parTrans" cxnId="{6B8656B8-17EB-4768-A73C-5C7B31E614C1}">
      <dgm:prSet/>
      <dgm:spPr/>
      <dgm:t>
        <a:bodyPr/>
        <a:lstStyle/>
        <a:p>
          <a:endParaRPr lang="en-US"/>
        </a:p>
      </dgm:t>
    </dgm:pt>
    <dgm:pt modelId="{E370DFC6-5FFE-4682-9E81-2BDF0619636C}" type="sibTrans" cxnId="{6B8656B8-17EB-4768-A73C-5C7B31E614C1}">
      <dgm:prSet/>
      <dgm:spPr/>
      <dgm:t>
        <a:bodyPr/>
        <a:lstStyle/>
        <a:p>
          <a:endParaRPr lang="en-US"/>
        </a:p>
      </dgm:t>
    </dgm:pt>
    <dgm:pt modelId="{F3EFB79F-5D7B-4E8D-B46F-E1197DB26D11}">
      <dgm:prSet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Cathy Tollett-  Math Teacher</a:t>
          </a:r>
        </a:p>
      </dgm:t>
    </dgm:pt>
    <dgm:pt modelId="{48A55671-F58E-4003-8384-3B04C0721022}" type="parTrans" cxnId="{877CD12C-D2C4-490A-9BF6-CD9E30F19896}">
      <dgm:prSet/>
      <dgm:spPr/>
      <dgm:t>
        <a:bodyPr/>
        <a:lstStyle/>
        <a:p>
          <a:endParaRPr lang="en-US"/>
        </a:p>
      </dgm:t>
    </dgm:pt>
    <dgm:pt modelId="{FC401C79-64BA-4266-9481-84185C9FB08B}" type="sibTrans" cxnId="{877CD12C-D2C4-490A-9BF6-CD9E30F19896}">
      <dgm:prSet/>
      <dgm:spPr/>
      <dgm:t>
        <a:bodyPr/>
        <a:lstStyle/>
        <a:p>
          <a:endParaRPr lang="en-US"/>
        </a:p>
      </dgm:t>
    </dgm:pt>
    <dgm:pt modelId="{7123D85A-0BCE-4099-B4E9-AC6DA5ADBF7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D769BC-7D43-4B4C-AE7C-88309F3CE53D}" type="parTrans" cxnId="{72BCA658-8B35-4DFC-9621-9F17AE31D5B0}">
      <dgm:prSet/>
      <dgm:spPr/>
      <dgm:t>
        <a:bodyPr/>
        <a:lstStyle/>
        <a:p>
          <a:endParaRPr lang="en-US"/>
        </a:p>
      </dgm:t>
    </dgm:pt>
    <dgm:pt modelId="{B46D385D-89B4-4708-8C4E-D7C0C7B197C2}" type="sibTrans" cxnId="{72BCA658-8B35-4DFC-9621-9F17AE31D5B0}">
      <dgm:prSet/>
      <dgm:spPr/>
      <dgm:t>
        <a:bodyPr/>
        <a:lstStyle/>
        <a:p>
          <a:endParaRPr lang="en-US"/>
        </a:p>
      </dgm:t>
    </dgm:pt>
    <dgm:pt modelId="{891BBBB8-3069-4903-B913-AF0CE99ED80A}" type="pres">
      <dgm:prSet presAssocID="{EF95AA60-4AD3-4B18-AE6B-2C10EB5DF284}" presName="vert0" presStyleCnt="0">
        <dgm:presLayoutVars>
          <dgm:dir/>
          <dgm:animOne val="branch"/>
          <dgm:animLvl val="lvl"/>
        </dgm:presLayoutVars>
      </dgm:prSet>
      <dgm:spPr/>
    </dgm:pt>
    <dgm:pt modelId="{E8F518F2-741E-4032-9B7C-18D9622D1517}" type="pres">
      <dgm:prSet presAssocID="{1398932B-9E7F-447E-8EC6-39A75AFE0D14}" presName="thickLine" presStyleLbl="alignNode1" presStyleIdx="0" presStyleCnt="6"/>
      <dgm:spPr/>
    </dgm:pt>
    <dgm:pt modelId="{396F3F85-EA12-4CD2-A02E-E7AFB8A5B27B}" type="pres">
      <dgm:prSet presAssocID="{1398932B-9E7F-447E-8EC6-39A75AFE0D14}" presName="horz1" presStyleCnt="0"/>
      <dgm:spPr/>
    </dgm:pt>
    <dgm:pt modelId="{3766946C-E6E5-4D9F-8E1B-BB11BCD316FB}" type="pres">
      <dgm:prSet presAssocID="{1398932B-9E7F-447E-8EC6-39A75AFE0D14}" presName="tx1" presStyleLbl="revTx" presStyleIdx="0" presStyleCnt="6"/>
      <dgm:spPr/>
    </dgm:pt>
    <dgm:pt modelId="{6BC0915C-89BA-4F3A-85FC-512ED7B30C85}" type="pres">
      <dgm:prSet presAssocID="{1398932B-9E7F-447E-8EC6-39A75AFE0D14}" presName="vert1" presStyleCnt="0"/>
      <dgm:spPr/>
    </dgm:pt>
    <dgm:pt modelId="{C1381A38-BFBC-476B-AD9B-971E10145E46}" type="pres">
      <dgm:prSet presAssocID="{8AD93CE0-7E7D-4DBC-B6E8-55FD4E0BC22C}" presName="thickLine" presStyleLbl="alignNode1" presStyleIdx="1" presStyleCnt="6"/>
      <dgm:spPr/>
    </dgm:pt>
    <dgm:pt modelId="{5CF3BF79-9E17-4F9B-81EB-5525F8BB50AD}" type="pres">
      <dgm:prSet presAssocID="{8AD93CE0-7E7D-4DBC-B6E8-55FD4E0BC22C}" presName="horz1" presStyleCnt="0"/>
      <dgm:spPr/>
    </dgm:pt>
    <dgm:pt modelId="{1F6FE4CD-5BE4-433A-9731-078B60EF2BFE}" type="pres">
      <dgm:prSet presAssocID="{8AD93CE0-7E7D-4DBC-B6E8-55FD4E0BC22C}" presName="tx1" presStyleLbl="revTx" presStyleIdx="1" presStyleCnt="6"/>
      <dgm:spPr/>
    </dgm:pt>
    <dgm:pt modelId="{A7473BEB-9001-4C3F-ACD2-C396F055BCB8}" type="pres">
      <dgm:prSet presAssocID="{8AD93CE0-7E7D-4DBC-B6E8-55FD4E0BC22C}" presName="vert1" presStyleCnt="0"/>
      <dgm:spPr/>
    </dgm:pt>
    <dgm:pt modelId="{BC48C3AD-7370-4B8C-BDEC-4A8127C64101}" type="pres">
      <dgm:prSet presAssocID="{0BD8BA4F-C857-4F5F-8795-988C40117074}" presName="thickLine" presStyleLbl="alignNode1" presStyleIdx="2" presStyleCnt="6"/>
      <dgm:spPr/>
    </dgm:pt>
    <dgm:pt modelId="{EEE6E6BD-B6ED-425E-BD3E-1A2149BC69EA}" type="pres">
      <dgm:prSet presAssocID="{0BD8BA4F-C857-4F5F-8795-988C40117074}" presName="horz1" presStyleCnt="0"/>
      <dgm:spPr/>
    </dgm:pt>
    <dgm:pt modelId="{31460F84-A156-4D0B-A001-0097D8F60328}" type="pres">
      <dgm:prSet presAssocID="{0BD8BA4F-C857-4F5F-8795-988C40117074}" presName="tx1" presStyleLbl="revTx" presStyleIdx="2" presStyleCnt="6"/>
      <dgm:spPr/>
    </dgm:pt>
    <dgm:pt modelId="{2CE6899C-A44A-46D7-B2F6-411D5B1D96A8}" type="pres">
      <dgm:prSet presAssocID="{0BD8BA4F-C857-4F5F-8795-988C40117074}" presName="vert1" presStyleCnt="0"/>
      <dgm:spPr/>
    </dgm:pt>
    <dgm:pt modelId="{2B992910-EDB7-42EC-BD46-F9EF117CBF90}" type="pres">
      <dgm:prSet presAssocID="{F1840980-BD70-4AE6-80B8-97B34FEECF84}" presName="thickLine" presStyleLbl="alignNode1" presStyleIdx="3" presStyleCnt="6"/>
      <dgm:spPr/>
    </dgm:pt>
    <dgm:pt modelId="{9DFBDB58-4A94-4B63-A4C8-F57C52A0CFF3}" type="pres">
      <dgm:prSet presAssocID="{F1840980-BD70-4AE6-80B8-97B34FEECF84}" presName="horz1" presStyleCnt="0"/>
      <dgm:spPr/>
    </dgm:pt>
    <dgm:pt modelId="{8C91D917-0754-44B0-B5DA-A2FBF806560E}" type="pres">
      <dgm:prSet presAssocID="{F1840980-BD70-4AE6-80B8-97B34FEECF84}" presName="tx1" presStyleLbl="revTx" presStyleIdx="3" presStyleCnt="6"/>
      <dgm:spPr/>
    </dgm:pt>
    <dgm:pt modelId="{E2A9F42C-11B5-4C4D-B32D-D244E17B493E}" type="pres">
      <dgm:prSet presAssocID="{F1840980-BD70-4AE6-80B8-97B34FEECF84}" presName="vert1" presStyleCnt="0"/>
      <dgm:spPr/>
    </dgm:pt>
    <dgm:pt modelId="{CB155396-0072-4992-A719-C1465B539D1B}" type="pres">
      <dgm:prSet presAssocID="{F3EFB79F-5D7B-4E8D-B46F-E1197DB26D11}" presName="thickLine" presStyleLbl="alignNode1" presStyleIdx="4" presStyleCnt="6"/>
      <dgm:spPr/>
    </dgm:pt>
    <dgm:pt modelId="{132CEB2B-B658-4B03-9E91-7A068BF945BC}" type="pres">
      <dgm:prSet presAssocID="{F3EFB79F-5D7B-4E8D-B46F-E1197DB26D11}" presName="horz1" presStyleCnt="0"/>
      <dgm:spPr/>
    </dgm:pt>
    <dgm:pt modelId="{C3FA5D0E-3946-4F0D-9086-AA48A14CA978}" type="pres">
      <dgm:prSet presAssocID="{F3EFB79F-5D7B-4E8D-B46F-E1197DB26D11}" presName="tx1" presStyleLbl="revTx" presStyleIdx="4" presStyleCnt="6"/>
      <dgm:spPr/>
    </dgm:pt>
    <dgm:pt modelId="{8B573C5B-A714-4291-B7D1-5065B4CE4DD7}" type="pres">
      <dgm:prSet presAssocID="{F3EFB79F-5D7B-4E8D-B46F-E1197DB26D11}" presName="vert1" presStyleCnt="0"/>
      <dgm:spPr/>
    </dgm:pt>
    <dgm:pt modelId="{363558BF-315F-4CB8-971F-65883387AD89}" type="pres">
      <dgm:prSet presAssocID="{7123D85A-0BCE-4099-B4E9-AC6DA5ADBF7D}" presName="thickLine" presStyleLbl="alignNode1" presStyleIdx="5" presStyleCnt="6"/>
      <dgm:spPr/>
    </dgm:pt>
    <dgm:pt modelId="{2B01079A-1D3C-4E69-8A2E-B716BB41B7E2}" type="pres">
      <dgm:prSet presAssocID="{7123D85A-0BCE-4099-B4E9-AC6DA5ADBF7D}" presName="horz1" presStyleCnt="0"/>
      <dgm:spPr/>
    </dgm:pt>
    <dgm:pt modelId="{45D63783-37D7-4C22-BC40-D6EE0CC2864B}" type="pres">
      <dgm:prSet presAssocID="{7123D85A-0BCE-4099-B4E9-AC6DA5ADBF7D}" presName="tx1" presStyleLbl="revTx" presStyleIdx="5" presStyleCnt="6"/>
      <dgm:spPr/>
    </dgm:pt>
    <dgm:pt modelId="{730709D7-4E95-414E-81A7-56A250E88CB4}" type="pres">
      <dgm:prSet presAssocID="{7123D85A-0BCE-4099-B4E9-AC6DA5ADBF7D}" presName="vert1" presStyleCnt="0"/>
      <dgm:spPr/>
    </dgm:pt>
  </dgm:ptLst>
  <dgm:cxnLst>
    <dgm:cxn modelId="{F80BBC0D-E441-4562-B5D6-FAF424D31C55}" type="presOf" srcId="{8AD93CE0-7E7D-4DBC-B6E8-55FD4E0BC22C}" destId="{1F6FE4CD-5BE4-433A-9731-078B60EF2BFE}" srcOrd="0" destOrd="0" presId="urn:microsoft.com/office/officeart/2008/layout/LinedList"/>
    <dgm:cxn modelId="{16722817-DED0-489D-A7D8-2B3E4CE98355}" type="presOf" srcId="{1398932B-9E7F-447E-8EC6-39A75AFE0D14}" destId="{3766946C-E6E5-4D9F-8E1B-BB11BCD316FB}" srcOrd="0" destOrd="0" presId="urn:microsoft.com/office/officeart/2008/layout/LinedList"/>
    <dgm:cxn modelId="{756EDA19-9381-40A8-9FCA-766184F22300}" type="presOf" srcId="{7123D85A-0BCE-4099-B4E9-AC6DA5ADBF7D}" destId="{45D63783-37D7-4C22-BC40-D6EE0CC2864B}" srcOrd="0" destOrd="0" presId="urn:microsoft.com/office/officeart/2008/layout/LinedList"/>
    <dgm:cxn modelId="{877CD12C-D2C4-490A-9BF6-CD9E30F19896}" srcId="{EF95AA60-4AD3-4B18-AE6B-2C10EB5DF284}" destId="{F3EFB79F-5D7B-4E8D-B46F-E1197DB26D11}" srcOrd="4" destOrd="0" parTransId="{48A55671-F58E-4003-8384-3B04C0721022}" sibTransId="{FC401C79-64BA-4266-9481-84185C9FB08B}"/>
    <dgm:cxn modelId="{C846222D-440D-4A60-99EC-6495D64082E3}" type="presOf" srcId="{EF95AA60-4AD3-4B18-AE6B-2C10EB5DF284}" destId="{891BBBB8-3069-4903-B913-AF0CE99ED80A}" srcOrd="0" destOrd="0" presId="urn:microsoft.com/office/officeart/2008/layout/LinedList"/>
    <dgm:cxn modelId="{23288045-18CE-47C0-ABF6-14785B83D3F1}" srcId="{EF95AA60-4AD3-4B18-AE6B-2C10EB5DF284}" destId="{1398932B-9E7F-447E-8EC6-39A75AFE0D14}" srcOrd="0" destOrd="0" parTransId="{10EAB658-7263-4B7F-9169-8F85ACE71698}" sibTransId="{F0A0CCB8-7B41-466C-911B-36AE32866B79}"/>
    <dgm:cxn modelId="{D612304C-A6A1-4AD5-93AF-6A97C27B6054}" type="presOf" srcId="{0BD8BA4F-C857-4F5F-8795-988C40117074}" destId="{31460F84-A156-4D0B-A001-0097D8F60328}" srcOrd="0" destOrd="0" presId="urn:microsoft.com/office/officeart/2008/layout/LinedList"/>
    <dgm:cxn modelId="{72BCA658-8B35-4DFC-9621-9F17AE31D5B0}" srcId="{EF95AA60-4AD3-4B18-AE6B-2C10EB5DF284}" destId="{7123D85A-0BCE-4099-B4E9-AC6DA5ADBF7D}" srcOrd="5" destOrd="0" parTransId="{9FD769BC-7D43-4B4C-AE7C-88309F3CE53D}" sibTransId="{B46D385D-89B4-4708-8C4E-D7C0C7B197C2}"/>
    <dgm:cxn modelId="{F7AC2E88-7C1D-4D05-81D2-3F8A90B3FB62}" type="presOf" srcId="{F1840980-BD70-4AE6-80B8-97B34FEECF84}" destId="{8C91D917-0754-44B0-B5DA-A2FBF806560E}" srcOrd="0" destOrd="0" presId="urn:microsoft.com/office/officeart/2008/layout/LinedList"/>
    <dgm:cxn modelId="{40735C90-BEF5-4614-812C-05EE96B7F814}" srcId="{EF95AA60-4AD3-4B18-AE6B-2C10EB5DF284}" destId="{8AD93CE0-7E7D-4DBC-B6E8-55FD4E0BC22C}" srcOrd="1" destOrd="0" parTransId="{5F12DE59-EB69-4C22-8722-61A1DCBC3CF8}" sibTransId="{A2AA4132-4122-4724-850A-AE40B1E8815F}"/>
    <dgm:cxn modelId="{6B8656B8-17EB-4768-A73C-5C7B31E614C1}" srcId="{EF95AA60-4AD3-4B18-AE6B-2C10EB5DF284}" destId="{F1840980-BD70-4AE6-80B8-97B34FEECF84}" srcOrd="3" destOrd="0" parTransId="{CC4CD0E4-8313-4EE1-ABAE-CC8CBBB0E818}" sibTransId="{E370DFC6-5FFE-4682-9E81-2BDF0619636C}"/>
    <dgm:cxn modelId="{008558B9-0D07-4756-8054-8C577380CC9F}" srcId="{EF95AA60-4AD3-4B18-AE6B-2C10EB5DF284}" destId="{0BD8BA4F-C857-4F5F-8795-988C40117074}" srcOrd="2" destOrd="0" parTransId="{B6500B0B-56D9-4C61-91B3-7D476E7091BE}" sibTransId="{8FD5ED2B-85C6-4B67-8EF4-4AAC30FBAE5F}"/>
    <dgm:cxn modelId="{071ED4E4-0AE0-4784-B690-C9563D76C2B6}" type="presOf" srcId="{F3EFB79F-5D7B-4E8D-B46F-E1197DB26D11}" destId="{C3FA5D0E-3946-4F0D-9086-AA48A14CA978}" srcOrd="0" destOrd="0" presId="urn:microsoft.com/office/officeart/2008/layout/LinedList"/>
    <dgm:cxn modelId="{11B3EB90-8ABB-4804-B33B-78A38916EC8E}" type="presParOf" srcId="{891BBBB8-3069-4903-B913-AF0CE99ED80A}" destId="{E8F518F2-741E-4032-9B7C-18D9622D1517}" srcOrd="0" destOrd="0" presId="urn:microsoft.com/office/officeart/2008/layout/LinedList"/>
    <dgm:cxn modelId="{00B9225E-B3C3-4F92-8E61-46C187BCD49A}" type="presParOf" srcId="{891BBBB8-3069-4903-B913-AF0CE99ED80A}" destId="{396F3F85-EA12-4CD2-A02E-E7AFB8A5B27B}" srcOrd="1" destOrd="0" presId="urn:microsoft.com/office/officeart/2008/layout/LinedList"/>
    <dgm:cxn modelId="{FB6BAAD4-E3FD-41BC-A989-1646E9B6FE93}" type="presParOf" srcId="{396F3F85-EA12-4CD2-A02E-E7AFB8A5B27B}" destId="{3766946C-E6E5-4D9F-8E1B-BB11BCD316FB}" srcOrd="0" destOrd="0" presId="urn:microsoft.com/office/officeart/2008/layout/LinedList"/>
    <dgm:cxn modelId="{A6740B6C-D792-4E14-9572-E3F24A5FC011}" type="presParOf" srcId="{396F3F85-EA12-4CD2-A02E-E7AFB8A5B27B}" destId="{6BC0915C-89BA-4F3A-85FC-512ED7B30C85}" srcOrd="1" destOrd="0" presId="urn:microsoft.com/office/officeart/2008/layout/LinedList"/>
    <dgm:cxn modelId="{32FEA864-4C4D-4F7F-BD9F-74D07E8532AF}" type="presParOf" srcId="{891BBBB8-3069-4903-B913-AF0CE99ED80A}" destId="{C1381A38-BFBC-476B-AD9B-971E10145E46}" srcOrd="2" destOrd="0" presId="urn:microsoft.com/office/officeart/2008/layout/LinedList"/>
    <dgm:cxn modelId="{A2830768-AC66-4118-A589-9272D8E6D12A}" type="presParOf" srcId="{891BBBB8-3069-4903-B913-AF0CE99ED80A}" destId="{5CF3BF79-9E17-4F9B-81EB-5525F8BB50AD}" srcOrd="3" destOrd="0" presId="urn:microsoft.com/office/officeart/2008/layout/LinedList"/>
    <dgm:cxn modelId="{B069FC39-E542-4D2F-A75E-9F4E6B643FEB}" type="presParOf" srcId="{5CF3BF79-9E17-4F9B-81EB-5525F8BB50AD}" destId="{1F6FE4CD-5BE4-433A-9731-078B60EF2BFE}" srcOrd="0" destOrd="0" presId="urn:microsoft.com/office/officeart/2008/layout/LinedList"/>
    <dgm:cxn modelId="{9EB73427-AEC5-4F6E-A8A2-285A75236C5D}" type="presParOf" srcId="{5CF3BF79-9E17-4F9B-81EB-5525F8BB50AD}" destId="{A7473BEB-9001-4C3F-ACD2-C396F055BCB8}" srcOrd="1" destOrd="0" presId="urn:microsoft.com/office/officeart/2008/layout/LinedList"/>
    <dgm:cxn modelId="{52576EF1-7FEF-49F2-9721-2F7C3AA68EEE}" type="presParOf" srcId="{891BBBB8-3069-4903-B913-AF0CE99ED80A}" destId="{BC48C3AD-7370-4B8C-BDEC-4A8127C64101}" srcOrd="4" destOrd="0" presId="urn:microsoft.com/office/officeart/2008/layout/LinedList"/>
    <dgm:cxn modelId="{CBDFAFF7-AC12-44EC-A4AE-2C2CCFA3AA4F}" type="presParOf" srcId="{891BBBB8-3069-4903-B913-AF0CE99ED80A}" destId="{EEE6E6BD-B6ED-425E-BD3E-1A2149BC69EA}" srcOrd="5" destOrd="0" presId="urn:microsoft.com/office/officeart/2008/layout/LinedList"/>
    <dgm:cxn modelId="{58E3C504-2519-4B12-B4E1-4B82E85EFA09}" type="presParOf" srcId="{EEE6E6BD-B6ED-425E-BD3E-1A2149BC69EA}" destId="{31460F84-A156-4D0B-A001-0097D8F60328}" srcOrd="0" destOrd="0" presId="urn:microsoft.com/office/officeart/2008/layout/LinedList"/>
    <dgm:cxn modelId="{D976FCF3-ADB2-48DC-BEF4-46ED0E3720AA}" type="presParOf" srcId="{EEE6E6BD-B6ED-425E-BD3E-1A2149BC69EA}" destId="{2CE6899C-A44A-46D7-B2F6-411D5B1D96A8}" srcOrd="1" destOrd="0" presId="urn:microsoft.com/office/officeart/2008/layout/LinedList"/>
    <dgm:cxn modelId="{C8922911-54DA-45B6-83E2-A0E4777975FD}" type="presParOf" srcId="{891BBBB8-3069-4903-B913-AF0CE99ED80A}" destId="{2B992910-EDB7-42EC-BD46-F9EF117CBF90}" srcOrd="6" destOrd="0" presId="urn:microsoft.com/office/officeart/2008/layout/LinedList"/>
    <dgm:cxn modelId="{75E7BE90-92C6-4C8A-B9E2-F9FBF1F47460}" type="presParOf" srcId="{891BBBB8-3069-4903-B913-AF0CE99ED80A}" destId="{9DFBDB58-4A94-4B63-A4C8-F57C52A0CFF3}" srcOrd="7" destOrd="0" presId="urn:microsoft.com/office/officeart/2008/layout/LinedList"/>
    <dgm:cxn modelId="{F017ED5E-8261-4322-9E8E-345F0BDC29EA}" type="presParOf" srcId="{9DFBDB58-4A94-4B63-A4C8-F57C52A0CFF3}" destId="{8C91D917-0754-44B0-B5DA-A2FBF806560E}" srcOrd="0" destOrd="0" presId="urn:microsoft.com/office/officeart/2008/layout/LinedList"/>
    <dgm:cxn modelId="{97A61CD0-5D84-40C6-A358-6CF859D37863}" type="presParOf" srcId="{9DFBDB58-4A94-4B63-A4C8-F57C52A0CFF3}" destId="{E2A9F42C-11B5-4C4D-B32D-D244E17B493E}" srcOrd="1" destOrd="0" presId="urn:microsoft.com/office/officeart/2008/layout/LinedList"/>
    <dgm:cxn modelId="{0AC21F07-3C18-4CCB-A0DE-D4C161440B2D}" type="presParOf" srcId="{891BBBB8-3069-4903-B913-AF0CE99ED80A}" destId="{CB155396-0072-4992-A719-C1465B539D1B}" srcOrd="8" destOrd="0" presId="urn:microsoft.com/office/officeart/2008/layout/LinedList"/>
    <dgm:cxn modelId="{E5627476-490E-4425-9AE1-3E2FCF8B5A0C}" type="presParOf" srcId="{891BBBB8-3069-4903-B913-AF0CE99ED80A}" destId="{132CEB2B-B658-4B03-9E91-7A068BF945BC}" srcOrd="9" destOrd="0" presId="urn:microsoft.com/office/officeart/2008/layout/LinedList"/>
    <dgm:cxn modelId="{82A7623D-0CFB-4120-9FC8-82A447A187B1}" type="presParOf" srcId="{132CEB2B-B658-4B03-9E91-7A068BF945BC}" destId="{C3FA5D0E-3946-4F0D-9086-AA48A14CA978}" srcOrd="0" destOrd="0" presId="urn:microsoft.com/office/officeart/2008/layout/LinedList"/>
    <dgm:cxn modelId="{22D02166-DF49-46F8-924F-95F392EF4085}" type="presParOf" srcId="{132CEB2B-B658-4B03-9E91-7A068BF945BC}" destId="{8B573C5B-A714-4291-B7D1-5065B4CE4DD7}" srcOrd="1" destOrd="0" presId="urn:microsoft.com/office/officeart/2008/layout/LinedList"/>
    <dgm:cxn modelId="{D5BD7575-C1F7-45A5-8057-246015733ED9}" type="presParOf" srcId="{891BBBB8-3069-4903-B913-AF0CE99ED80A}" destId="{363558BF-315F-4CB8-971F-65883387AD89}" srcOrd="10" destOrd="0" presId="urn:microsoft.com/office/officeart/2008/layout/LinedList"/>
    <dgm:cxn modelId="{CFF6D5BE-2DE4-434E-8CD8-589979A737C0}" type="presParOf" srcId="{891BBBB8-3069-4903-B913-AF0CE99ED80A}" destId="{2B01079A-1D3C-4E69-8A2E-B716BB41B7E2}" srcOrd="11" destOrd="0" presId="urn:microsoft.com/office/officeart/2008/layout/LinedList"/>
    <dgm:cxn modelId="{C3AC46F2-68B8-4F37-BFF6-D76D8AD0F2F2}" type="presParOf" srcId="{2B01079A-1D3C-4E69-8A2E-B716BB41B7E2}" destId="{45D63783-37D7-4C22-BC40-D6EE0CC2864B}" srcOrd="0" destOrd="0" presId="urn:microsoft.com/office/officeart/2008/layout/LinedList"/>
    <dgm:cxn modelId="{B6F9F02C-A47B-41E2-88CE-5EE74CB19513}" type="presParOf" srcId="{2B01079A-1D3C-4E69-8A2E-B716BB41B7E2}" destId="{730709D7-4E95-414E-81A7-56A250E88CB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590EC6-5E00-4046-9F8A-9F56C5F516A2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1AD7E256-2060-4E7B-8F37-881AD82DC142}">
      <dgm:prSet custT="1"/>
      <dgm:spPr/>
      <dgm:t>
        <a:bodyPr/>
        <a:lstStyle/>
        <a:p>
          <a:r>
            <a:rPr lang="en-US" sz="2800" dirty="0"/>
            <a:t>Credit Recovery</a:t>
          </a:r>
        </a:p>
      </dgm:t>
    </dgm:pt>
    <dgm:pt modelId="{33FDFBB9-631B-48C5-8A8B-4218BEDFB4B7}" type="parTrans" cxnId="{821F8D1A-6A3B-4802-A9F6-46CDEFC2777C}">
      <dgm:prSet/>
      <dgm:spPr/>
      <dgm:t>
        <a:bodyPr/>
        <a:lstStyle/>
        <a:p>
          <a:endParaRPr lang="en-US"/>
        </a:p>
      </dgm:t>
    </dgm:pt>
    <dgm:pt modelId="{9740A78E-08B1-4EFD-8526-5FFF549B0C3A}" type="sibTrans" cxnId="{821F8D1A-6A3B-4802-A9F6-46CDEFC2777C}">
      <dgm:prSet/>
      <dgm:spPr/>
      <dgm:t>
        <a:bodyPr/>
        <a:lstStyle/>
        <a:p>
          <a:endParaRPr lang="en-US"/>
        </a:p>
      </dgm:t>
    </dgm:pt>
    <dgm:pt modelId="{BA677760-733A-412C-BBD5-2BDF4C047165}">
      <dgm:prSet custT="1"/>
      <dgm:spPr/>
      <dgm:t>
        <a:bodyPr/>
        <a:lstStyle/>
        <a:p>
          <a:r>
            <a:rPr lang="en-US" sz="2800" dirty="0"/>
            <a:t>Tutoring</a:t>
          </a:r>
        </a:p>
      </dgm:t>
    </dgm:pt>
    <dgm:pt modelId="{C8A05D53-8FD6-4DC8-BBBB-A56981D35DDC}" type="parTrans" cxnId="{C6ADD8CD-CD73-4665-9565-167521745C0A}">
      <dgm:prSet/>
      <dgm:spPr/>
      <dgm:t>
        <a:bodyPr/>
        <a:lstStyle/>
        <a:p>
          <a:endParaRPr lang="en-US"/>
        </a:p>
      </dgm:t>
    </dgm:pt>
    <dgm:pt modelId="{D09D1705-A8D4-43D6-97A3-AE250814644E}" type="sibTrans" cxnId="{C6ADD8CD-CD73-4665-9565-167521745C0A}">
      <dgm:prSet/>
      <dgm:spPr/>
      <dgm:t>
        <a:bodyPr/>
        <a:lstStyle/>
        <a:p>
          <a:endParaRPr lang="en-US"/>
        </a:p>
      </dgm:t>
    </dgm:pt>
    <dgm:pt modelId="{A73A289A-B7F1-4374-BDB9-519727331320}">
      <dgm:prSet custT="1"/>
      <dgm:spPr/>
      <dgm:t>
        <a:bodyPr/>
        <a:lstStyle/>
        <a:p>
          <a:r>
            <a:rPr lang="en-US" sz="2400" dirty="0"/>
            <a:t>College Prep Courses for Seniors</a:t>
          </a:r>
        </a:p>
      </dgm:t>
    </dgm:pt>
    <dgm:pt modelId="{8E37D052-3C49-4072-99C4-6A42D4997C79}" type="parTrans" cxnId="{745C56C5-8FCF-42A1-A7FD-73BD6CE5B212}">
      <dgm:prSet/>
      <dgm:spPr/>
      <dgm:t>
        <a:bodyPr/>
        <a:lstStyle/>
        <a:p>
          <a:endParaRPr lang="en-US"/>
        </a:p>
      </dgm:t>
    </dgm:pt>
    <dgm:pt modelId="{E577BE1D-A048-4E1D-BD5F-3B852A83E0FE}" type="sibTrans" cxnId="{745C56C5-8FCF-42A1-A7FD-73BD6CE5B212}">
      <dgm:prSet/>
      <dgm:spPr/>
      <dgm:t>
        <a:bodyPr/>
        <a:lstStyle/>
        <a:p>
          <a:endParaRPr lang="en-US"/>
        </a:p>
      </dgm:t>
    </dgm:pt>
    <dgm:pt modelId="{C7E86BA3-50E5-4037-B681-60CCD57E490B}">
      <dgm:prSet custT="1"/>
      <dgm:spPr/>
      <dgm:t>
        <a:bodyPr/>
        <a:lstStyle/>
        <a:p>
          <a:r>
            <a:rPr lang="en-US" sz="2800" dirty="0" err="1"/>
            <a:t>STAAR</a:t>
          </a:r>
          <a:r>
            <a:rPr lang="en-US" sz="2800" dirty="0"/>
            <a:t> </a:t>
          </a:r>
          <a:r>
            <a:rPr lang="en-US" sz="2800" dirty="0" err="1"/>
            <a:t>EOC</a:t>
          </a:r>
          <a:r>
            <a:rPr lang="en-US" sz="2800" dirty="0"/>
            <a:t> Remediation</a:t>
          </a:r>
        </a:p>
      </dgm:t>
    </dgm:pt>
    <dgm:pt modelId="{B141E82E-6F7E-495F-93CE-8FCF4BBA2D6D}" type="parTrans" cxnId="{89A9EF00-D079-4717-AE72-8EF8B419F269}">
      <dgm:prSet/>
      <dgm:spPr/>
      <dgm:t>
        <a:bodyPr/>
        <a:lstStyle/>
        <a:p>
          <a:endParaRPr lang="en-US"/>
        </a:p>
      </dgm:t>
    </dgm:pt>
    <dgm:pt modelId="{0ADE3227-293E-46A5-9A8C-1AC8507E2B3C}" type="sibTrans" cxnId="{89A9EF00-D079-4717-AE72-8EF8B419F269}">
      <dgm:prSet/>
      <dgm:spPr/>
      <dgm:t>
        <a:bodyPr/>
        <a:lstStyle/>
        <a:p>
          <a:endParaRPr lang="en-US"/>
        </a:p>
      </dgm:t>
    </dgm:pt>
    <dgm:pt modelId="{E7FFA681-794A-405C-8CC6-3E50A7454AAE}">
      <dgm:prSet custT="1"/>
      <dgm:spPr/>
      <dgm:t>
        <a:bodyPr/>
        <a:lstStyle/>
        <a:p>
          <a:r>
            <a:rPr lang="en-US" sz="2800" dirty="0"/>
            <a:t>Mentoring</a:t>
          </a:r>
        </a:p>
      </dgm:t>
    </dgm:pt>
    <dgm:pt modelId="{80FB6D31-5F45-4550-B8BF-9004E06CD93A}" type="parTrans" cxnId="{FDF219EF-15EE-4532-93D9-459C4F69E261}">
      <dgm:prSet/>
      <dgm:spPr/>
      <dgm:t>
        <a:bodyPr/>
        <a:lstStyle/>
        <a:p>
          <a:endParaRPr lang="en-US"/>
        </a:p>
      </dgm:t>
    </dgm:pt>
    <dgm:pt modelId="{1B504999-7A41-46D7-824A-8EDE7C97581F}" type="sibTrans" cxnId="{FDF219EF-15EE-4532-93D9-459C4F69E261}">
      <dgm:prSet/>
      <dgm:spPr/>
      <dgm:t>
        <a:bodyPr/>
        <a:lstStyle/>
        <a:p>
          <a:endParaRPr lang="en-US"/>
        </a:p>
      </dgm:t>
    </dgm:pt>
    <dgm:pt modelId="{5353E1A0-CD00-4119-B0D0-C214062B367A}" type="pres">
      <dgm:prSet presAssocID="{05590EC6-5E00-4046-9F8A-9F56C5F516A2}" presName="root" presStyleCnt="0">
        <dgm:presLayoutVars>
          <dgm:dir/>
          <dgm:resizeHandles val="exact"/>
        </dgm:presLayoutVars>
      </dgm:prSet>
      <dgm:spPr/>
    </dgm:pt>
    <dgm:pt modelId="{0711C2F1-5EE7-46F3-977D-B190DCBE8DE4}" type="pres">
      <dgm:prSet presAssocID="{05590EC6-5E00-4046-9F8A-9F56C5F516A2}" presName="container" presStyleCnt="0">
        <dgm:presLayoutVars>
          <dgm:dir/>
          <dgm:resizeHandles val="exact"/>
        </dgm:presLayoutVars>
      </dgm:prSet>
      <dgm:spPr/>
    </dgm:pt>
    <dgm:pt modelId="{0BB7B5DD-DC33-496C-B979-610144744215}" type="pres">
      <dgm:prSet presAssocID="{1AD7E256-2060-4E7B-8F37-881AD82DC142}" presName="compNode" presStyleCnt="0"/>
      <dgm:spPr/>
    </dgm:pt>
    <dgm:pt modelId="{FC963961-8F18-4D74-B6AA-AF6E9994F046}" type="pres">
      <dgm:prSet presAssocID="{1AD7E256-2060-4E7B-8F37-881AD82DC142}" presName="iconBgRect" presStyleLbl="bgShp" presStyleIdx="0" presStyleCnt="5"/>
      <dgm:spPr/>
    </dgm:pt>
    <dgm:pt modelId="{EA114AD7-6C2D-4FD4-ACD2-40DCC7818268}" type="pres">
      <dgm:prSet presAssocID="{1AD7E256-2060-4E7B-8F37-881AD82DC142}" presName="iconRect" presStyleLbl="node1" presStyleIdx="0" presStyleCnt="5"/>
      <dgm:spPr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85400E4D-253A-43AB-8C0E-8B52CF2602CE}" type="pres">
      <dgm:prSet presAssocID="{1AD7E256-2060-4E7B-8F37-881AD82DC142}" presName="spaceRect" presStyleCnt="0"/>
      <dgm:spPr/>
    </dgm:pt>
    <dgm:pt modelId="{E4FD5DB3-7930-42C7-9489-12565CAFB363}" type="pres">
      <dgm:prSet presAssocID="{1AD7E256-2060-4E7B-8F37-881AD82DC142}" presName="textRect" presStyleLbl="revTx" presStyleIdx="0" presStyleCnt="5">
        <dgm:presLayoutVars>
          <dgm:chMax val="1"/>
          <dgm:chPref val="1"/>
        </dgm:presLayoutVars>
      </dgm:prSet>
      <dgm:spPr/>
    </dgm:pt>
    <dgm:pt modelId="{9722AFF2-9B1E-4672-BA73-87613F500527}" type="pres">
      <dgm:prSet presAssocID="{9740A78E-08B1-4EFD-8526-5FFF549B0C3A}" presName="sibTrans" presStyleLbl="sibTrans2D1" presStyleIdx="0" presStyleCnt="0"/>
      <dgm:spPr/>
    </dgm:pt>
    <dgm:pt modelId="{F04BC429-D6CE-4489-A690-29C5FAC54D6A}" type="pres">
      <dgm:prSet presAssocID="{BA677760-733A-412C-BBD5-2BDF4C047165}" presName="compNode" presStyleCnt="0"/>
      <dgm:spPr/>
    </dgm:pt>
    <dgm:pt modelId="{DFC5D694-FE26-4973-BEB7-D55D91FB3781}" type="pres">
      <dgm:prSet presAssocID="{BA677760-733A-412C-BBD5-2BDF4C047165}" presName="iconBgRect" presStyleLbl="bgShp" presStyleIdx="1" presStyleCnt="5"/>
      <dgm:spPr/>
    </dgm:pt>
    <dgm:pt modelId="{829D9F50-74E7-405D-B53B-E6594C11093E}" type="pres">
      <dgm:prSet presAssocID="{BA677760-733A-412C-BBD5-2BDF4C047165}" presName="iconRect" presStyleLbl="nod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1F408E6E-8ADE-4BDC-9419-1B87734ADF21}" type="pres">
      <dgm:prSet presAssocID="{BA677760-733A-412C-BBD5-2BDF4C047165}" presName="spaceRect" presStyleCnt="0"/>
      <dgm:spPr/>
    </dgm:pt>
    <dgm:pt modelId="{9D828632-0629-48D9-92A4-F5A44D4AA705}" type="pres">
      <dgm:prSet presAssocID="{BA677760-733A-412C-BBD5-2BDF4C047165}" presName="textRect" presStyleLbl="revTx" presStyleIdx="1" presStyleCnt="5">
        <dgm:presLayoutVars>
          <dgm:chMax val="1"/>
          <dgm:chPref val="1"/>
        </dgm:presLayoutVars>
      </dgm:prSet>
      <dgm:spPr/>
    </dgm:pt>
    <dgm:pt modelId="{E4614AE1-650D-4ED2-8811-A71673731383}" type="pres">
      <dgm:prSet presAssocID="{D09D1705-A8D4-43D6-97A3-AE250814644E}" presName="sibTrans" presStyleLbl="sibTrans2D1" presStyleIdx="0" presStyleCnt="0"/>
      <dgm:spPr/>
    </dgm:pt>
    <dgm:pt modelId="{32F657BB-8844-4B33-B5B0-BE280A81A42B}" type="pres">
      <dgm:prSet presAssocID="{A73A289A-B7F1-4374-BDB9-519727331320}" presName="compNode" presStyleCnt="0"/>
      <dgm:spPr/>
    </dgm:pt>
    <dgm:pt modelId="{93F832BF-A7CA-4B0D-A8E4-73D34B433484}" type="pres">
      <dgm:prSet presAssocID="{A73A289A-B7F1-4374-BDB9-519727331320}" presName="iconBgRect" presStyleLbl="bgShp" presStyleIdx="2" presStyleCnt="5"/>
      <dgm:spPr/>
    </dgm:pt>
    <dgm:pt modelId="{086B439A-CF2D-4023-9C91-282EAA737733}" type="pres">
      <dgm:prSet presAssocID="{A73A289A-B7F1-4374-BDB9-519727331320}" presName="iconRect" presStyleLbl="node1" presStyleIdx="2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473475D9-9EE1-470B-8A2E-22C79B61751C}" type="pres">
      <dgm:prSet presAssocID="{A73A289A-B7F1-4374-BDB9-519727331320}" presName="spaceRect" presStyleCnt="0"/>
      <dgm:spPr/>
    </dgm:pt>
    <dgm:pt modelId="{BBC54197-4ABE-4417-BC23-E2FF877816FC}" type="pres">
      <dgm:prSet presAssocID="{A73A289A-B7F1-4374-BDB9-519727331320}" presName="textRect" presStyleLbl="revTx" presStyleIdx="2" presStyleCnt="5">
        <dgm:presLayoutVars>
          <dgm:chMax val="1"/>
          <dgm:chPref val="1"/>
        </dgm:presLayoutVars>
      </dgm:prSet>
      <dgm:spPr/>
    </dgm:pt>
    <dgm:pt modelId="{6EE9416D-7872-4F46-A04D-1A9E52A5DF47}" type="pres">
      <dgm:prSet presAssocID="{E577BE1D-A048-4E1D-BD5F-3B852A83E0FE}" presName="sibTrans" presStyleLbl="sibTrans2D1" presStyleIdx="0" presStyleCnt="0"/>
      <dgm:spPr/>
    </dgm:pt>
    <dgm:pt modelId="{C0E46A60-6F7E-47ED-852E-9E113AD45673}" type="pres">
      <dgm:prSet presAssocID="{C7E86BA3-50E5-4037-B681-60CCD57E490B}" presName="compNode" presStyleCnt="0"/>
      <dgm:spPr/>
    </dgm:pt>
    <dgm:pt modelId="{CEB33314-FBBC-4827-AC83-3914C471F93B}" type="pres">
      <dgm:prSet presAssocID="{C7E86BA3-50E5-4037-B681-60CCD57E490B}" presName="iconBgRect" presStyleLbl="bgShp" presStyleIdx="3" presStyleCnt="5"/>
      <dgm:spPr/>
    </dgm:pt>
    <dgm:pt modelId="{1EE68F3D-810F-4FC7-A035-DB070B3A6182}" type="pres">
      <dgm:prSet presAssocID="{C7E86BA3-50E5-4037-B681-60CCD57E490B}" presName="iconRect" presStyleLbl="node1" presStyleIdx="3" presStyleCnt="5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0374DEDD-4626-4143-B262-09A296F41EC3}" type="pres">
      <dgm:prSet presAssocID="{C7E86BA3-50E5-4037-B681-60CCD57E490B}" presName="spaceRect" presStyleCnt="0"/>
      <dgm:spPr/>
    </dgm:pt>
    <dgm:pt modelId="{348A0D59-B086-4664-BC26-C1577489D94E}" type="pres">
      <dgm:prSet presAssocID="{C7E86BA3-50E5-4037-B681-60CCD57E490B}" presName="textRect" presStyleLbl="revTx" presStyleIdx="3" presStyleCnt="5">
        <dgm:presLayoutVars>
          <dgm:chMax val="1"/>
          <dgm:chPref val="1"/>
        </dgm:presLayoutVars>
      </dgm:prSet>
      <dgm:spPr/>
    </dgm:pt>
    <dgm:pt modelId="{31697BD2-CB19-42B7-899F-8CC098C891DC}" type="pres">
      <dgm:prSet presAssocID="{0ADE3227-293E-46A5-9A8C-1AC8507E2B3C}" presName="sibTrans" presStyleLbl="sibTrans2D1" presStyleIdx="0" presStyleCnt="0"/>
      <dgm:spPr/>
    </dgm:pt>
    <dgm:pt modelId="{8B794602-C6D5-44C6-BA6D-4B5EC80CCD5B}" type="pres">
      <dgm:prSet presAssocID="{E7FFA681-794A-405C-8CC6-3E50A7454AAE}" presName="compNode" presStyleCnt="0"/>
      <dgm:spPr/>
    </dgm:pt>
    <dgm:pt modelId="{B26FA449-8953-400F-BE69-F08871FA8AF6}" type="pres">
      <dgm:prSet presAssocID="{E7FFA681-794A-405C-8CC6-3E50A7454AAE}" presName="iconBgRect" presStyleLbl="bgShp" presStyleIdx="4" presStyleCnt="5"/>
      <dgm:spPr/>
    </dgm:pt>
    <dgm:pt modelId="{0E65E9FE-04A3-47E0-BFCB-C22AF004F3F4}" type="pres">
      <dgm:prSet presAssocID="{E7FFA681-794A-405C-8CC6-3E50A7454AAE}" presName="iconRect" presStyleLbl="node1" presStyleIdx="4" presStyleCnt="5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7799ADCB-C934-421C-ABB6-DAE5C69441B1}" type="pres">
      <dgm:prSet presAssocID="{E7FFA681-794A-405C-8CC6-3E50A7454AAE}" presName="spaceRect" presStyleCnt="0"/>
      <dgm:spPr/>
    </dgm:pt>
    <dgm:pt modelId="{F5E4F275-3E63-4D70-8916-40C97955374C}" type="pres">
      <dgm:prSet presAssocID="{E7FFA681-794A-405C-8CC6-3E50A7454AAE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89A9EF00-D079-4717-AE72-8EF8B419F269}" srcId="{05590EC6-5E00-4046-9F8A-9F56C5F516A2}" destId="{C7E86BA3-50E5-4037-B681-60CCD57E490B}" srcOrd="3" destOrd="0" parTransId="{B141E82E-6F7E-495F-93CE-8FCF4BBA2D6D}" sibTransId="{0ADE3227-293E-46A5-9A8C-1AC8507E2B3C}"/>
    <dgm:cxn modelId="{821F8D1A-6A3B-4802-A9F6-46CDEFC2777C}" srcId="{05590EC6-5E00-4046-9F8A-9F56C5F516A2}" destId="{1AD7E256-2060-4E7B-8F37-881AD82DC142}" srcOrd="0" destOrd="0" parTransId="{33FDFBB9-631B-48C5-8A8B-4218BEDFB4B7}" sibTransId="{9740A78E-08B1-4EFD-8526-5FFF549B0C3A}"/>
    <dgm:cxn modelId="{C3362B1F-5CB3-4D41-BB55-5DEBB96D1701}" type="presOf" srcId="{C7E86BA3-50E5-4037-B681-60CCD57E490B}" destId="{348A0D59-B086-4664-BC26-C1577489D94E}" srcOrd="0" destOrd="0" presId="urn:microsoft.com/office/officeart/2018/2/layout/IconCircleList"/>
    <dgm:cxn modelId="{B0301821-B30A-473A-A80C-CC78DB376ACB}" type="presOf" srcId="{1AD7E256-2060-4E7B-8F37-881AD82DC142}" destId="{E4FD5DB3-7930-42C7-9489-12565CAFB363}" srcOrd="0" destOrd="0" presId="urn:microsoft.com/office/officeart/2018/2/layout/IconCircleList"/>
    <dgm:cxn modelId="{D7A8AB2F-6C37-4844-BC02-AC821CCEADF8}" type="presOf" srcId="{BA677760-733A-412C-BBD5-2BDF4C047165}" destId="{9D828632-0629-48D9-92A4-F5A44D4AA705}" srcOrd="0" destOrd="0" presId="urn:microsoft.com/office/officeart/2018/2/layout/IconCircleList"/>
    <dgm:cxn modelId="{41E7283F-2670-43CF-B516-5336FE334B47}" type="presOf" srcId="{05590EC6-5E00-4046-9F8A-9F56C5F516A2}" destId="{5353E1A0-CD00-4119-B0D0-C214062B367A}" srcOrd="0" destOrd="0" presId="urn:microsoft.com/office/officeart/2018/2/layout/IconCircleList"/>
    <dgm:cxn modelId="{A592764D-2E4D-43FC-A1AE-A4DAF081B184}" type="presOf" srcId="{E7FFA681-794A-405C-8CC6-3E50A7454AAE}" destId="{F5E4F275-3E63-4D70-8916-40C97955374C}" srcOrd="0" destOrd="0" presId="urn:microsoft.com/office/officeart/2018/2/layout/IconCircleList"/>
    <dgm:cxn modelId="{0831548E-3B45-4D88-B156-E13CEF9829C2}" type="presOf" srcId="{D09D1705-A8D4-43D6-97A3-AE250814644E}" destId="{E4614AE1-650D-4ED2-8811-A71673731383}" srcOrd="0" destOrd="0" presId="urn:microsoft.com/office/officeart/2018/2/layout/IconCircleList"/>
    <dgm:cxn modelId="{AD376EB0-8345-472C-ADCA-E494CE1658AC}" type="presOf" srcId="{0ADE3227-293E-46A5-9A8C-1AC8507E2B3C}" destId="{31697BD2-CB19-42B7-899F-8CC098C891DC}" srcOrd="0" destOrd="0" presId="urn:microsoft.com/office/officeart/2018/2/layout/IconCircleList"/>
    <dgm:cxn modelId="{2FEC98C2-C4A5-4527-92FB-810F136FDF06}" type="presOf" srcId="{9740A78E-08B1-4EFD-8526-5FFF549B0C3A}" destId="{9722AFF2-9B1E-4672-BA73-87613F500527}" srcOrd="0" destOrd="0" presId="urn:microsoft.com/office/officeart/2018/2/layout/IconCircleList"/>
    <dgm:cxn modelId="{745C56C5-8FCF-42A1-A7FD-73BD6CE5B212}" srcId="{05590EC6-5E00-4046-9F8A-9F56C5F516A2}" destId="{A73A289A-B7F1-4374-BDB9-519727331320}" srcOrd="2" destOrd="0" parTransId="{8E37D052-3C49-4072-99C4-6A42D4997C79}" sibTransId="{E577BE1D-A048-4E1D-BD5F-3B852A83E0FE}"/>
    <dgm:cxn modelId="{C6ADD8CD-CD73-4665-9565-167521745C0A}" srcId="{05590EC6-5E00-4046-9F8A-9F56C5F516A2}" destId="{BA677760-733A-412C-BBD5-2BDF4C047165}" srcOrd="1" destOrd="0" parTransId="{C8A05D53-8FD6-4DC8-BBBB-A56981D35DDC}" sibTransId="{D09D1705-A8D4-43D6-97A3-AE250814644E}"/>
    <dgm:cxn modelId="{FDF219EF-15EE-4532-93D9-459C4F69E261}" srcId="{05590EC6-5E00-4046-9F8A-9F56C5F516A2}" destId="{E7FFA681-794A-405C-8CC6-3E50A7454AAE}" srcOrd="4" destOrd="0" parTransId="{80FB6D31-5F45-4550-B8BF-9004E06CD93A}" sibTransId="{1B504999-7A41-46D7-824A-8EDE7C97581F}"/>
    <dgm:cxn modelId="{D65AC5F8-41EE-456A-BFD5-B55BFCC10026}" type="presOf" srcId="{E577BE1D-A048-4E1D-BD5F-3B852A83E0FE}" destId="{6EE9416D-7872-4F46-A04D-1A9E52A5DF47}" srcOrd="0" destOrd="0" presId="urn:microsoft.com/office/officeart/2018/2/layout/IconCircleList"/>
    <dgm:cxn modelId="{439260FD-286D-4858-9D7A-A06FE736803C}" type="presOf" srcId="{A73A289A-B7F1-4374-BDB9-519727331320}" destId="{BBC54197-4ABE-4417-BC23-E2FF877816FC}" srcOrd="0" destOrd="0" presId="urn:microsoft.com/office/officeart/2018/2/layout/IconCircleList"/>
    <dgm:cxn modelId="{550EBF71-02FA-415A-9ADC-DFB4E831CBF0}" type="presParOf" srcId="{5353E1A0-CD00-4119-B0D0-C214062B367A}" destId="{0711C2F1-5EE7-46F3-977D-B190DCBE8DE4}" srcOrd="0" destOrd="0" presId="urn:microsoft.com/office/officeart/2018/2/layout/IconCircleList"/>
    <dgm:cxn modelId="{3F224F16-0E0E-4C95-9242-D7244F22A4BB}" type="presParOf" srcId="{0711C2F1-5EE7-46F3-977D-B190DCBE8DE4}" destId="{0BB7B5DD-DC33-496C-B979-610144744215}" srcOrd="0" destOrd="0" presId="urn:microsoft.com/office/officeart/2018/2/layout/IconCircleList"/>
    <dgm:cxn modelId="{D3D9CF12-F729-4F24-B136-914F44C48DD5}" type="presParOf" srcId="{0BB7B5DD-DC33-496C-B979-610144744215}" destId="{FC963961-8F18-4D74-B6AA-AF6E9994F046}" srcOrd="0" destOrd="0" presId="urn:microsoft.com/office/officeart/2018/2/layout/IconCircleList"/>
    <dgm:cxn modelId="{A2BFDFD7-B992-440B-B2A1-8059C403D79D}" type="presParOf" srcId="{0BB7B5DD-DC33-496C-B979-610144744215}" destId="{EA114AD7-6C2D-4FD4-ACD2-40DCC7818268}" srcOrd="1" destOrd="0" presId="urn:microsoft.com/office/officeart/2018/2/layout/IconCircleList"/>
    <dgm:cxn modelId="{6C4C737A-D6BD-4C6F-925B-57C249AD48F3}" type="presParOf" srcId="{0BB7B5DD-DC33-496C-B979-610144744215}" destId="{85400E4D-253A-43AB-8C0E-8B52CF2602CE}" srcOrd="2" destOrd="0" presId="urn:microsoft.com/office/officeart/2018/2/layout/IconCircleList"/>
    <dgm:cxn modelId="{E73673F0-7ECF-4E72-9230-FFDD6F7D0332}" type="presParOf" srcId="{0BB7B5DD-DC33-496C-B979-610144744215}" destId="{E4FD5DB3-7930-42C7-9489-12565CAFB363}" srcOrd="3" destOrd="0" presId="urn:microsoft.com/office/officeart/2018/2/layout/IconCircleList"/>
    <dgm:cxn modelId="{9CEDEF3E-7BDB-45DF-BAAE-4550E8DA84A4}" type="presParOf" srcId="{0711C2F1-5EE7-46F3-977D-B190DCBE8DE4}" destId="{9722AFF2-9B1E-4672-BA73-87613F500527}" srcOrd="1" destOrd="0" presId="urn:microsoft.com/office/officeart/2018/2/layout/IconCircleList"/>
    <dgm:cxn modelId="{157875D2-431B-47E5-BDAB-CA113DEA1349}" type="presParOf" srcId="{0711C2F1-5EE7-46F3-977D-B190DCBE8DE4}" destId="{F04BC429-D6CE-4489-A690-29C5FAC54D6A}" srcOrd="2" destOrd="0" presId="urn:microsoft.com/office/officeart/2018/2/layout/IconCircleList"/>
    <dgm:cxn modelId="{6E269D09-9109-4483-8971-188ADF93D294}" type="presParOf" srcId="{F04BC429-D6CE-4489-A690-29C5FAC54D6A}" destId="{DFC5D694-FE26-4973-BEB7-D55D91FB3781}" srcOrd="0" destOrd="0" presId="urn:microsoft.com/office/officeart/2018/2/layout/IconCircleList"/>
    <dgm:cxn modelId="{2D6ED8D4-2B08-4122-A918-B63BB5240F9C}" type="presParOf" srcId="{F04BC429-D6CE-4489-A690-29C5FAC54D6A}" destId="{829D9F50-74E7-405D-B53B-E6594C11093E}" srcOrd="1" destOrd="0" presId="urn:microsoft.com/office/officeart/2018/2/layout/IconCircleList"/>
    <dgm:cxn modelId="{3A8747EC-8207-4C0E-953B-7853835BFF24}" type="presParOf" srcId="{F04BC429-D6CE-4489-A690-29C5FAC54D6A}" destId="{1F408E6E-8ADE-4BDC-9419-1B87734ADF21}" srcOrd="2" destOrd="0" presId="urn:microsoft.com/office/officeart/2018/2/layout/IconCircleList"/>
    <dgm:cxn modelId="{7F5843BD-132A-4AAB-9371-31276641060C}" type="presParOf" srcId="{F04BC429-D6CE-4489-A690-29C5FAC54D6A}" destId="{9D828632-0629-48D9-92A4-F5A44D4AA705}" srcOrd="3" destOrd="0" presId="urn:microsoft.com/office/officeart/2018/2/layout/IconCircleList"/>
    <dgm:cxn modelId="{BFEE8E08-62A3-4BDF-A86D-BADD8DFF8AB7}" type="presParOf" srcId="{0711C2F1-5EE7-46F3-977D-B190DCBE8DE4}" destId="{E4614AE1-650D-4ED2-8811-A71673731383}" srcOrd="3" destOrd="0" presId="urn:microsoft.com/office/officeart/2018/2/layout/IconCircleList"/>
    <dgm:cxn modelId="{ACBA3457-2303-4FDA-A39B-5697C9A55853}" type="presParOf" srcId="{0711C2F1-5EE7-46F3-977D-B190DCBE8DE4}" destId="{32F657BB-8844-4B33-B5B0-BE280A81A42B}" srcOrd="4" destOrd="0" presId="urn:microsoft.com/office/officeart/2018/2/layout/IconCircleList"/>
    <dgm:cxn modelId="{E356B8E2-5AEC-487B-AA73-5DE3B445D257}" type="presParOf" srcId="{32F657BB-8844-4B33-B5B0-BE280A81A42B}" destId="{93F832BF-A7CA-4B0D-A8E4-73D34B433484}" srcOrd="0" destOrd="0" presId="urn:microsoft.com/office/officeart/2018/2/layout/IconCircleList"/>
    <dgm:cxn modelId="{E616AFC5-EE87-410D-AACA-4056C7046A2A}" type="presParOf" srcId="{32F657BB-8844-4B33-B5B0-BE280A81A42B}" destId="{086B439A-CF2D-4023-9C91-282EAA737733}" srcOrd="1" destOrd="0" presId="urn:microsoft.com/office/officeart/2018/2/layout/IconCircleList"/>
    <dgm:cxn modelId="{493A1584-ED4F-4EDB-826D-F8C78F3F0F6B}" type="presParOf" srcId="{32F657BB-8844-4B33-B5B0-BE280A81A42B}" destId="{473475D9-9EE1-470B-8A2E-22C79B61751C}" srcOrd="2" destOrd="0" presId="urn:microsoft.com/office/officeart/2018/2/layout/IconCircleList"/>
    <dgm:cxn modelId="{7E1AFD8C-05C9-49DF-B984-DCD0F71D54B7}" type="presParOf" srcId="{32F657BB-8844-4B33-B5B0-BE280A81A42B}" destId="{BBC54197-4ABE-4417-BC23-E2FF877816FC}" srcOrd="3" destOrd="0" presId="urn:microsoft.com/office/officeart/2018/2/layout/IconCircleList"/>
    <dgm:cxn modelId="{282BB2E2-AFF5-47ED-97DB-335BE9382BD4}" type="presParOf" srcId="{0711C2F1-5EE7-46F3-977D-B190DCBE8DE4}" destId="{6EE9416D-7872-4F46-A04D-1A9E52A5DF47}" srcOrd="5" destOrd="0" presId="urn:microsoft.com/office/officeart/2018/2/layout/IconCircleList"/>
    <dgm:cxn modelId="{036C07E7-699B-4B1E-AB5C-D11A240C1007}" type="presParOf" srcId="{0711C2F1-5EE7-46F3-977D-B190DCBE8DE4}" destId="{C0E46A60-6F7E-47ED-852E-9E113AD45673}" srcOrd="6" destOrd="0" presId="urn:microsoft.com/office/officeart/2018/2/layout/IconCircleList"/>
    <dgm:cxn modelId="{038C0A16-B1FA-47FA-938F-24B2AEB29698}" type="presParOf" srcId="{C0E46A60-6F7E-47ED-852E-9E113AD45673}" destId="{CEB33314-FBBC-4827-AC83-3914C471F93B}" srcOrd="0" destOrd="0" presId="urn:microsoft.com/office/officeart/2018/2/layout/IconCircleList"/>
    <dgm:cxn modelId="{1E8E4418-F706-451B-AABD-0C299FD6EBCB}" type="presParOf" srcId="{C0E46A60-6F7E-47ED-852E-9E113AD45673}" destId="{1EE68F3D-810F-4FC7-A035-DB070B3A6182}" srcOrd="1" destOrd="0" presId="urn:microsoft.com/office/officeart/2018/2/layout/IconCircleList"/>
    <dgm:cxn modelId="{7DB87B9E-CE64-4DE9-96FA-562EA46B7882}" type="presParOf" srcId="{C0E46A60-6F7E-47ED-852E-9E113AD45673}" destId="{0374DEDD-4626-4143-B262-09A296F41EC3}" srcOrd="2" destOrd="0" presId="urn:microsoft.com/office/officeart/2018/2/layout/IconCircleList"/>
    <dgm:cxn modelId="{E7A2FB2D-4838-4AE7-9D14-3728331CE07B}" type="presParOf" srcId="{C0E46A60-6F7E-47ED-852E-9E113AD45673}" destId="{348A0D59-B086-4664-BC26-C1577489D94E}" srcOrd="3" destOrd="0" presId="urn:microsoft.com/office/officeart/2018/2/layout/IconCircleList"/>
    <dgm:cxn modelId="{9F5EA46E-7639-4013-A431-9B8F336C48D2}" type="presParOf" srcId="{0711C2F1-5EE7-46F3-977D-B190DCBE8DE4}" destId="{31697BD2-CB19-42B7-899F-8CC098C891DC}" srcOrd="7" destOrd="0" presId="urn:microsoft.com/office/officeart/2018/2/layout/IconCircleList"/>
    <dgm:cxn modelId="{B8AD2107-A3A0-4F70-A6CC-D571607C04C7}" type="presParOf" srcId="{0711C2F1-5EE7-46F3-977D-B190DCBE8DE4}" destId="{8B794602-C6D5-44C6-BA6D-4B5EC80CCD5B}" srcOrd="8" destOrd="0" presId="urn:microsoft.com/office/officeart/2018/2/layout/IconCircleList"/>
    <dgm:cxn modelId="{88F30CE9-C798-4E51-B3A1-8212830ACD44}" type="presParOf" srcId="{8B794602-C6D5-44C6-BA6D-4B5EC80CCD5B}" destId="{B26FA449-8953-400F-BE69-F08871FA8AF6}" srcOrd="0" destOrd="0" presId="urn:microsoft.com/office/officeart/2018/2/layout/IconCircleList"/>
    <dgm:cxn modelId="{5ADE9EAA-A045-4681-9FB3-265A0DC521C2}" type="presParOf" srcId="{8B794602-C6D5-44C6-BA6D-4B5EC80CCD5B}" destId="{0E65E9FE-04A3-47E0-BFCB-C22AF004F3F4}" srcOrd="1" destOrd="0" presId="urn:microsoft.com/office/officeart/2018/2/layout/IconCircleList"/>
    <dgm:cxn modelId="{0AD6538A-5BB2-412D-82F1-7CC45718BDEC}" type="presParOf" srcId="{8B794602-C6D5-44C6-BA6D-4B5EC80CCD5B}" destId="{7799ADCB-C934-421C-ABB6-DAE5C69441B1}" srcOrd="2" destOrd="0" presId="urn:microsoft.com/office/officeart/2018/2/layout/IconCircleList"/>
    <dgm:cxn modelId="{3D577271-1B1F-44AA-92C2-57BD2E5FF164}" type="presParOf" srcId="{8B794602-C6D5-44C6-BA6D-4B5EC80CCD5B}" destId="{F5E4F275-3E63-4D70-8916-40C97955374C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439AE7-ECDE-4AF0-9602-28CFA9F9EBB2}" type="doc">
      <dgm:prSet loTypeId="urn:microsoft.com/office/officeart/2008/layout/LinedLis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EABF7D-CED1-489E-9EA5-3EF35CD64228}">
      <dgm:prSet/>
      <dgm:spPr/>
      <dgm:t>
        <a:bodyPr/>
        <a:lstStyle/>
        <a:p>
          <a:r>
            <a:rPr lang="en-US" baseline="0" dirty="0">
              <a:latin typeface="Arial" panose="020B0604020202020204" pitchFamily="34" charset="0"/>
              <a:cs typeface="Arial" panose="020B0604020202020204" pitchFamily="34" charset="0"/>
            </a:rPr>
            <a:t>NCAA- National Collegiate Athletic Association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FB5296-2A40-4DC1-ADD9-6F297BB0F241}" type="parTrans" cxnId="{6E99053C-4939-41CF-BC8F-893CBE40E027}">
      <dgm:prSet/>
      <dgm:spPr/>
      <dgm:t>
        <a:bodyPr/>
        <a:lstStyle/>
        <a:p>
          <a:endParaRPr lang="en-US"/>
        </a:p>
      </dgm:t>
    </dgm:pt>
    <dgm:pt modelId="{8134AC01-2BC6-47AC-ADD2-6B6D28073D38}" type="sibTrans" cxnId="{6E99053C-4939-41CF-BC8F-893CBE40E027}">
      <dgm:prSet/>
      <dgm:spPr/>
      <dgm:t>
        <a:bodyPr/>
        <a:lstStyle/>
        <a:p>
          <a:endParaRPr lang="en-US"/>
        </a:p>
      </dgm:t>
    </dgm:pt>
    <dgm:pt modelId="{3250CE98-C87F-4A8A-A630-830582335110}">
      <dgm:prSet/>
      <dgm:spPr/>
      <dgm:t>
        <a:bodyPr/>
        <a:lstStyle/>
        <a:p>
          <a:r>
            <a:rPr lang="en-US" baseline="0" dirty="0">
              <a:latin typeface="Arial" panose="020B0604020202020204" pitchFamily="34" charset="0"/>
              <a:cs typeface="Arial" panose="020B0604020202020204" pitchFamily="34" charset="0"/>
            </a:rPr>
            <a:t>Enrolled in one Class at a time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C1F653-4DCB-4815-9C6F-B1DA7E25220E}" type="parTrans" cxnId="{D6D7DEB1-C018-4FCC-9513-E9B2FDDF41A1}">
      <dgm:prSet/>
      <dgm:spPr/>
      <dgm:t>
        <a:bodyPr/>
        <a:lstStyle/>
        <a:p>
          <a:endParaRPr lang="en-US"/>
        </a:p>
      </dgm:t>
    </dgm:pt>
    <dgm:pt modelId="{D12D12F6-5925-45E9-907B-E0C0C8923BCF}" type="sibTrans" cxnId="{D6D7DEB1-C018-4FCC-9513-E9B2FDDF41A1}">
      <dgm:prSet/>
      <dgm:spPr/>
      <dgm:t>
        <a:bodyPr/>
        <a:lstStyle/>
        <a:p>
          <a:endParaRPr lang="en-US"/>
        </a:p>
      </dgm:t>
    </dgm:pt>
    <dgm:pt modelId="{13679434-C67F-4904-AF34-DE0ECA9C254A}">
      <dgm:prSet custT="1"/>
      <dgm:spPr/>
      <dgm:t>
        <a:bodyPr/>
        <a:lstStyle/>
        <a:p>
          <a:r>
            <a:rPr lang="en-US" sz="1700" dirty="0">
              <a:latin typeface="Arial" panose="020B0604020202020204" pitchFamily="34" charset="0"/>
              <a:cs typeface="Arial" panose="020B0604020202020204" pitchFamily="34" charset="0"/>
            </a:rPr>
            <a:t>Additional Lab opportunities by appointment:  </a:t>
          </a:r>
        </a:p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 Before School, During Lunch, After School</a:t>
          </a:r>
        </a:p>
      </dgm:t>
    </dgm:pt>
    <dgm:pt modelId="{7563153A-EDE2-49A1-8197-0B5852230BF0}" type="parTrans" cxnId="{35BE3CA2-B066-45E4-B46D-466E83534E24}">
      <dgm:prSet/>
      <dgm:spPr/>
      <dgm:t>
        <a:bodyPr/>
        <a:lstStyle/>
        <a:p>
          <a:endParaRPr lang="en-US"/>
        </a:p>
      </dgm:t>
    </dgm:pt>
    <dgm:pt modelId="{F33B7AF6-42FE-4C35-B49B-73A341280666}" type="sibTrans" cxnId="{35BE3CA2-B066-45E4-B46D-466E83534E24}">
      <dgm:prSet/>
      <dgm:spPr/>
      <dgm:t>
        <a:bodyPr/>
        <a:lstStyle/>
        <a:p>
          <a:endParaRPr lang="en-US"/>
        </a:p>
      </dgm:t>
    </dgm:pt>
    <dgm:pt modelId="{8678B369-5D64-4098-8A54-D6F37561484E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Must complete classes according to the plan or may be dropped from the lab</a:t>
          </a:r>
        </a:p>
      </dgm:t>
    </dgm:pt>
    <dgm:pt modelId="{7C6DF6D5-7806-4BD7-9D14-50D480E1AD3D}" type="parTrans" cxnId="{07C93F11-2E96-41CD-936A-BEAF142A73D3}">
      <dgm:prSet/>
      <dgm:spPr/>
      <dgm:t>
        <a:bodyPr/>
        <a:lstStyle/>
        <a:p>
          <a:endParaRPr lang="en-US"/>
        </a:p>
      </dgm:t>
    </dgm:pt>
    <dgm:pt modelId="{690AEAE7-9E8D-4FEB-A91F-9878DF30FB89}" type="sibTrans" cxnId="{07C93F11-2E96-41CD-936A-BEAF142A73D3}">
      <dgm:prSet/>
      <dgm:spPr/>
      <dgm:t>
        <a:bodyPr/>
        <a:lstStyle/>
        <a:p>
          <a:endParaRPr lang="en-US"/>
        </a:p>
      </dgm:t>
    </dgm:pt>
    <dgm:pt modelId="{68FA3B33-9F70-48B9-A2DA-2309028A6377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Must stay on task and comply with lab, HHHS, and District rules and policies</a:t>
          </a:r>
        </a:p>
      </dgm:t>
    </dgm:pt>
    <dgm:pt modelId="{42359222-DF86-48FD-9C4A-8776F625FA1E}" type="parTrans" cxnId="{8BF1AA2D-D848-4088-9C85-14AD8CE40DCA}">
      <dgm:prSet/>
      <dgm:spPr/>
      <dgm:t>
        <a:bodyPr/>
        <a:lstStyle/>
        <a:p>
          <a:endParaRPr lang="en-US"/>
        </a:p>
      </dgm:t>
    </dgm:pt>
    <dgm:pt modelId="{78128CDB-FB2C-4B19-8F7D-8A2C68B15518}" type="sibTrans" cxnId="{8BF1AA2D-D848-4088-9C85-14AD8CE40DCA}">
      <dgm:prSet/>
      <dgm:spPr/>
      <dgm:t>
        <a:bodyPr/>
        <a:lstStyle/>
        <a:p>
          <a:endParaRPr lang="en-US"/>
        </a:p>
      </dgm:t>
    </dgm:pt>
    <dgm:pt modelId="{9A035A37-F027-4A8B-B194-1567240CCE3B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Students are encouraged to work on Edgenuity at home</a:t>
          </a:r>
        </a:p>
      </dgm:t>
    </dgm:pt>
    <dgm:pt modelId="{DAEBF6F2-9484-4A53-90AE-88C89C0A4F30}" type="parTrans" cxnId="{9F37F134-34BE-4DDE-B91F-AB33A8782B99}">
      <dgm:prSet/>
      <dgm:spPr/>
    </dgm:pt>
    <dgm:pt modelId="{9EDDFDF9-58ED-4648-B9FA-EED3903DC9BD}" type="sibTrans" cxnId="{9F37F134-34BE-4DDE-B91F-AB33A8782B99}">
      <dgm:prSet/>
      <dgm:spPr/>
    </dgm:pt>
    <dgm:pt modelId="{34BDBD46-97A9-45B5-BBD4-7DF27659FFEF}" type="pres">
      <dgm:prSet presAssocID="{CA439AE7-ECDE-4AF0-9602-28CFA9F9EBB2}" presName="vert0" presStyleCnt="0">
        <dgm:presLayoutVars>
          <dgm:dir/>
          <dgm:animOne val="branch"/>
          <dgm:animLvl val="lvl"/>
        </dgm:presLayoutVars>
      </dgm:prSet>
      <dgm:spPr/>
    </dgm:pt>
    <dgm:pt modelId="{EB84B4B9-9437-4481-8871-F2297A462052}" type="pres">
      <dgm:prSet presAssocID="{E8EABF7D-CED1-489E-9EA5-3EF35CD64228}" presName="thickLine" presStyleLbl="alignNode1" presStyleIdx="0" presStyleCnt="6"/>
      <dgm:spPr/>
    </dgm:pt>
    <dgm:pt modelId="{9E9FF81D-6F43-4C37-91EE-EFBB5C54953D}" type="pres">
      <dgm:prSet presAssocID="{E8EABF7D-CED1-489E-9EA5-3EF35CD64228}" presName="horz1" presStyleCnt="0"/>
      <dgm:spPr/>
    </dgm:pt>
    <dgm:pt modelId="{E7323D0D-54D5-4A29-A42A-5EE96F3C33EF}" type="pres">
      <dgm:prSet presAssocID="{E8EABF7D-CED1-489E-9EA5-3EF35CD64228}" presName="tx1" presStyleLbl="revTx" presStyleIdx="0" presStyleCnt="6"/>
      <dgm:spPr/>
    </dgm:pt>
    <dgm:pt modelId="{4404E3FD-8930-4634-8B3A-FFBB94A994EF}" type="pres">
      <dgm:prSet presAssocID="{E8EABF7D-CED1-489E-9EA5-3EF35CD64228}" presName="vert1" presStyleCnt="0"/>
      <dgm:spPr/>
    </dgm:pt>
    <dgm:pt modelId="{3D161D60-B379-4900-8F33-6B17223B57F5}" type="pres">
      <dgm:prSet presAssocID="{3250CE98-C87F-4A8A-A630-830582335110}" presName="thickLine" presStyleLbl="alignNode1" presStyleIdx="1" presStyleCnt="6"/>
      <dgm:spPr/>
    </dgm:pt>
    <dgm:pt modelId="{C1C82813-BBB3-46C7-A737-A5FF8AE8DD26}" type="pres">
      <dgm:prSet presAssocID="{3250CE98-C87F-4A8A-A630-830582335110}" presName="horz1" presStyleCnt="0"/>
      <dgm:spPr/>
    </dgm:pt>
    <dgm:pt modelId="{94D589C7-4BCC-404F-896A-4F345110959F}" type="pres">
      <dgm:prSet presAssocID="{3250CE98-C87F-4A8A-A630-830582335110}" presName="tx1" presStyleLbl="revTx" presStyleIdx="1" presStyleCnt="6"/>
      <dgm:spPr/>
    </dgm:pt>
    <dgm:pt modelId="{2B8D1F4B-44AD-4004-BA4F-AB26245FD948}" type="pres">
      <dgm:prSet presAssocID="{3250CE98-C87F-4A8A-A630-830582335110}" presName="vert1" presStyleCnt="0"/>
      <dgm:spPr/>
    </dgm:pt>
    <dgm:pt modelId="{A1896EF0-76BF-40B7-B6AD-70DB2B63BBBF}" type="pres">
      <dgm:prSet presAssocID="{13679434-C67F-4904-AF34-DE0ECA9C254A}" presName="thickLine" presStyleLbl="alignNode1" presStyleIdx="2" presStyleCnt="6"/>
      <dgm:spPr/>
    </dgm:pt>
    <dgm:pt modelId="{9F40260B-B37D-4F92-BEB2-BC3C7DBE81F4}" type="pres">
      <dgm:prSet presAssocID="{13679434-C67F-4904-AF34-DE0ECA9C254A}" presName="horz1" presStyleCnt="0"/>
      <dgm:spPr/>
    </dgm:pt>
    <dgm:pt modelId="{F64802F5-02BE-4A97-9045-D97C67C7D1E1}" type="pres">
      <dgm:prSet presAssocID="{13679434-C67F-4904-AF34-DE0ECA9C254A}" presName="tx1" presStyleLbl="revTx" presStyleIdx="2" presStyleCnt="6"/>
      <dgm:spPr/>
    </dgm:pt>
    <dgm:pt modelId="{20C76299-9A63-423D-8FEC-E815A9E57163}" type="pres">
      <dgm:prSet presAssocID="{13679434-C67F-4904-AF34-DE0ECA9C254A}" presName="vert1" presStyleCnt="0"/>
      <dgm:spPr/>
    </dgm:pt>
    <dgm:pt modelId="{F5EE04B5-C984-44CD-B634-AC9787E32A72}" type="pres">
      <dgm:prSet presAssocID="{8678B369-5D64-4098-8A54-D6F37561484E}" presName="thickLine" presStyleLbl="alignNode1" presStyleIdx="3" presStyleCnt="6"/>
      <dgm:spPr/>
    </dgm:pt>
    <dgm:pt modelId="{7F715116-3F71-4D72-854B-FA53A9556238}" type="pres">
      <dgm:prSet presAssocID="{8678B369-5D64-4098-8A54-D6F37561484E}" presName="horz1" presStyleCnt="0"/>
      <dgm:spPr/>
    </dgm:pt>
    <dgm:pt modelId="{F8BA750C-1A2E-47EA-931D-E385B77752CB}" type="pres">
      <dgm:prSet presAssocID="{8678B369-5D64-4098-8A54-D6F37561484E}" presName="tx1" presStyleLbl="revTx" presStyleIdx="3" presStyleCnt="6"/>
      <dgm:spPr/>
    </dgm:pt>
    <dgm:pt modelId="{2710C02F-1B2E-45FE-9E6A-B9BC47A9AB2C}" type="pres">
      <dgm:prSet presAssocID="{8678B369-5D64-4098-8A54-D6F37561484E}" presName="vert1" presStyleCnt="0"/>
      <dgm:spPr/>
    </dgm:pt>
    <dgm:pt modelId="{14C4FAAF-5444-4528-8D6F-2B954666F050}" type="pres">
      <dgm:prSet presAssocID="{9A035A37-F027-4A8B-B194-1567240CCE3B}" presName="thickLine" presStyleLbl="alignNode1" presStyleIdx="4" presStyleCnt="6"/>
      <dgm:spPr/>
    </dgm:pt>
    <dgm:pt modelId="{A042DADF-33DE-43AB-8CA3-7397BB69A078}" type="pres">
      <dgm:prSet presAssocID="{9A035A37-F027-4A8B-B194-1567240CCE3B}" presName="horz1" presStyleCnt="0"/>
      <dgm:spPr/>
    </dgm:pt>
    <dgm:pt modelId="{47E3F582-087A-453B-BFAB-067F3E73F840}" type="pres">
      <dgm:prSet presAssocID="{9A035A37-F027-4A8B-B194-1567240CCE3B}" presName="tx1" presStyleLbl="revTx" presStyleIdx="4" presStyleCnt="6"/>
      <dgm:spPr/>
    </dgm:pt>
    <dgm:pt modelId="{8D6F6B74-67DC-4E83-BCC0-3DA75592E5ED}" type="pres">
      <dgm:prSet presAssocID="{9A035A37-F027-4A8B-B194-1567240CCE3B}" presName="vert1" presStyleCnt="0"/>
      <dgm:spPr/>
    </dgm:pt>
    <dgm:pt modelId="{0E39E1F3-5F11-451B-AA4C-A49A78E4AA3C}" type="pres">
      <dgm:prSet presAssocID="{68FA3B33-9F70-48B9-A2DA-2309028A6377}" presName="thickLine" presStyleLbl="alignNode1" presStyleIdx="5" presStyleCnt="6"/>
      <dgm:spPr/>
    </dgm:pt>
    <dgm:pt modelId="{D878CC7F-43D0-4EF2-92ED-95FCAA160F7F}" type="pres">
      <dgm:prSet presAssocID="{68FA3B33-9F70-48B9-A2DA-2309028A6377}" presName="horz1" presStyleCnt="0"/>
      <dgm:spPr/>
    </dgm:pt>
    <dgm:pt modelId="{4A7BF585-8521-4101-A772-0E1934472F26}" type="pres">
      <dgm:prSet presAssocID="{68FA3B33-9F70-48B9-A2DA-2309028A6377}" presName="tx1" presStyleLbl="revTx" presStyleIdx="5" presStyleCnt="6"/>
      <dgm:spPr/>
    </dgm:pt>
    <dgm:pt modelId="{BC0221C1-9D0A-4333-98A4-04A5BEF9E4A4}" type="pres">
      <dgm:prSet presAssocID="{68FA3B33-9F70-48B9-A2DA-2309028A6377}" presName="vert1" presStyleCnt="0"/>
      <dgm:spPr/>
    </dgm:pt>
  </dgm:ptLst>
  <dgm:cxnLst>
    <dgm:cxn modelId="{07C93F11-2E96-41CD-936A-BEAF142A73D3}" srcId="{CA439AE7-ECDE-4AF0-9602-28CFA9F9EBB2}" destId="{8678B369-5D64-4098-8A54-D6F37561484E}" srcOrd="3" destOrd="0" parTransId="{7C6DF6D5-7806-4BD7-9D14-50D480E1AD3D}" sibTransId="{690AEAE7-9E8D-4FEB-A91F-9878DF30FB89}"/>
    <dgm:cxn modelId="{4DEE3F15-6B52-42FC-8B98-234106E81F87}" type="presOf" srcId="{9A035A37-F027-4A8B-B194-1567240CCE3B}" destId="{47E3F582-087A-453B-BFAB-067F3E73F840}" srcOrd="0" destOrd="0" presId="urn:microsoft.com/office/officeart/2008/layout/LinedList"/>
    <dgm:cxn modelId="{8BF1AA2D-D848-4088-9C85-14AD8CE40DCA}" srcId="{CA439AE7-ECDE-4AF0-9602-28CFA9F9EBB2}" destId="{68FA3B33-9F70-48B9-A2DA-2309028A6377}" srcOrd="5" destOrd="0" parTransId="{42359222-DF86-48FD-9C4A-8776F625FA1E}" sibTransId="{78128CDB-FB2C-4B19-8F7D-8A2C68B15518}"/>
    <dgm:cxn modelId="{9F37F134-34BE-4DDE-B91F-AB33A8782B99}" srcId="{CA439AE7-ECDE-4AF0-9602-28CFA9F9EBB2}" destId="{9A035A37-F027-4A8B-B194-1567240CCE3B}" srcOrd="4" destOrd="0" parTransId="{DAEBF6F2-9484-4A53-90AE-88C89C0A4F30}" sibTransId="{9EDDFDF9-58ED-4648-B9FA-EED3903DC9BD}"/>
    <dgm:cxn modelId="{6E99053C-4939-41CF-BC8F-893CBE40E027}" srcId="{CA439AE7-ECDE-4AF0-9602-28CFA9F9EBB2}" destId="{E8EABF7D-CED1-489E-9EA5-3EF35CD64228}" srcOrd="0" destOrd="0" parTransId="{A3FB5296-2A40-4DC1-ADD9-6F297BB0F241}" sibTransId="{8134AC01-2BC6-47AC-ADD2-6B6D28073D38}"/>
    <dgm:cxn modelId="{9928EB7C-C978-4A5F-B390-597C1233681A}" type="presOf" srcId="{68FA3B33-9F70-48B9-A2DA-2309028A6377}" destId="{4A7BF585-8521-4101-A772-0E1934472F26}" srcOrd="0" destOrd="0" presId="urn:microsoft.com/office/officeart/2008/layout/LinedList"/>
    <dgm:cxn modelId="{E2CFB28F-C8EE-4899-9714-1D78AB846C1E}" type="presOf" srcId="{CA439AE7-ECDE-4AF0-9602-28CFA9F9EBB2}" destId="{34BDBD46-97A9-45B5-BBD4-7DF27659FFEF}" srcOrd="0" destOrd="0" presId="urn:microsoft.com/office/officeart/2008/layout/LinedList"/>
    <dgm:cxn modelId="{44FDADA0-7DEC-4DB5-B4AF-7B261EBF2341}" type="presOf" srcId="{13679434-C67F-4904-AF34-DE0ECA9C254A}" destId="{F64802F5-02BE-4A97-9045-D97C67C7D1E1}" srcOrd="0" destOrd="0" presId="urn:microsoft.com/office/officeart/2008/layout/LinedList"/>
    <dgm:cxn modelId="{35BE3CA2-B066-45E4-B46D-466E83534E24}" srcId="{CA439AE7-ECDE-4AF0-9602-28CFA9F9EBB2}" destId="{13679434-C67F-4904-AF34-DE0ECA9C254A}" srcOrd="2" destOrd="0" parTransId="{7563153A-EDE2-49A1-8197-0B5852230BF0}" sibTransId="{F33B7AF6-42FE-4C35-B49B-73A341280666}"/>
    <dgm:cxn modelId="{D6D7DEB1-C018-4FCC-9513-E9B2FDDF41A1}" srcId="{CA439AE7-ECDE-4AF0-9602-28CFA9F9EBB2}" destId="{3250CE98-C87F-4A8A-A630-830582335110}" srcOrd="1" destOrd="0" parTransId="{10C1F653-4DCB-4815-9C6F-B1DA7E25220E}" sibTransId="{D12D12F6-5925-45E9-907B-E0C0C8923BCF}"/>
    <dgm:cxn modelId="{B5542FBC-9AB3-4F1B-95C4-4A1AC3B8E298}" type="presOf" srcId="{3250CE98-C87F-4A8A-A630-830582335110}" destId="{94D589C7-4BCC-404F-896A-4F345110959F}" srcOrd="0" destOrd="0" presId="urn:microsoft.com/office/officeart/2008/layout/LinedList"/>
    <dgm:cxn modelId="{44B827C7-10EC-4AD7-8229-229C0428C43A}" type="presOf" srcId="{E8EABF7D-CED1-489E-9EA5-3EF35CD64228}" destId="{E7323D0D-54D5-4A29-A42A-5EE96F3C33EF}" srcOrd="0" destOrd="0" presId="urn:microsoft.com/office/officeart/2008/layout/LinedList"/>
    <dgm:cxn modelId="{E9A6C0F1-9616-4B08-ADFE-63920862F4F8}" type="presOf" srcId="{8678B369-5D64-4098-8A54-D6F37561484E}" destId="{F8BA750C-1A2E-47EA-931D-E385B77752CB}" srcOrd="0" destOrd="0" presId="urn:microsoft.com/office/officeart/2008/layout/LinedList"/>
    <dgm:cxn modelId="{31E035C1-4621-46E9-8767-CE1D4C0FDF2F}" type="presParOf" srcId="{34BDBD46-97A9-45B5-BBD4-7DF27659FFEF}" destId="{EB84B4B9-9437-4481-8871-F2297A462052}" srcOrd="0" destOrd="0" presId="urn:microsoft.com/office/officeart/2008/layout/LinedList"/>
    <dgm:cxn modelId="{82B1B6A9-C02D-49AC-A066-C4623F90A73F}" type="presParOf" srcId="{34BDBD46-97A9-45B5-BBD4-7DF27659FFEF}" destId="{9E9FF81D-6F43-4C37-91EE-EFBB5C54953D}" srcOrd="1" destOrd="0" presId="urn:microsoft.com/office/officeart/2008/layout/LinedList"/>
    <dgm:cxn modelId="{0E653706-D41B-4FDB-8386-A0427E79F0EE}" type="presParOf" srcId="{9E9FF81D-6F43-4C37-91EE-EFBB5C54953D}" destId="{E7323D0D-54D5-4A29-A42A-5EE96F3C33EF}" srcOrd="0" destOrd="0" presId="urn:microsoft.com/office/officeart/2008/layout/LinedList"/>
    <dgm:cxn modelId="{F4150E5A-7D2C-4B7F-BA7A-B0DA8FA1484C}" type="presParOf" srcId="{9E9FF81D-6F43-4C37-91EE-EFBB5C54953D}" destId="{4404E3FD-8930-4634-8B3A-FFBB94A994EF}" srcOrd="1" destOrd="0" presId="urn:microsoft.com/office/officeart/2008/layout/LinedList"/>
    <dgm:cxn modelId="{19A75B69-C072-43F6-ACA2-CF56211069F3}" type="presParOf" srcId="{34BDBD46-97A9-45B5-BBD4-7DF27659FFEF}" destId="{3D161D60-B379-4900-8F33-6B17223B57F5}" srcOrd="2" destOrd="0" presId="urn:microsoft.com/office/officeart/2008/layout/LinedList"/>
    <dgm:cxn modelId="{A9C47B3A-A8E0-4DD0-B0E1-C063C055392F}" type="presParOf" srcId="{34BDBD46-97A9-45B5-BBD4-7DF27659FFEF}" destId="{C1C82813-BBB3-46C7-A737-A5FF8AE8DD26}" srcOrd="3" destOrd="0" presId="urn:microsoft.com/office/officeart/2008/layout/LinedList"/>
    <dgm:cxn modelId="{BEC75D74-EFCD-4499-B529-3A9A8B6C8C55}" type="presParOf" srcId="{C1C82813-BBB3-46C7-A737-A5FF8AE8DD26}" destId="{94D589C7-4BCC-404F-896A-4F345110959F}" srcOrd="0" destOrd="0" presId="urn:microsoft.com/office/officeart/2008/layout/LinedList"/>
    <dgm:cxn modelId="{5DA3D56B-8FF7-4075-A0DC-AE527AA3314C}" type="presParOf" srcId="{C1C82813-BBB3-46C7-A737-A5FF8AE8DD26}" destId="{2B8D1F4B-44AD-4004-BA4F-AB26245FD948}" srcOrd="1" destOrd="0" presId="urn:microsoft.com/office/officeart/2008/layout/LinedList"/>
    <dgm:cxn modelId="{3920F524-E6CF-45DE-B8E7-CC8FF84F64BA}" type="presParOf" srcId="{34BDBD46-97A9-45B5-BBD4-7DF27659FFEF}" destId="{A1896EF0-76BF-40B7-B6AD-70DB2B63BBBF}" srcOrd="4" destOrd="0" presId="urn:microsoft.com/office/officeart/2008/layout/LinedList"/>
    <dgm:cxn modelId="{9694D6B0-8912-4B0C-B6B7-FD36B3BE1664}" type="presParOf" srcId="{34BDBD46-97A9-45B5-BBD4-7DF27659FFEF}" destId="{9F40260B-B37D-4F92-BEB2-BC3C7DBE81F4}" srcOrd="5" destOrd="0" presId="urn:microsoft.com/office/officeart/2008/layout/LinedList"/>
    <dgm:cxn modelId="{2BD3D0B3-AEB9-4E08-A5E2-A76CE0E24DD7}" type="presParOf" srcId="{9F40260B-B37D-4F92-BEB2-BC3C7DBE81F4}" destId="{F64802F5-02BE-4A97-9045-D97C67C7D1E1}" srcOrd="0" destOrd="0" presId="urn:microsoft.com/office/officeart/2008/layout/LinedList"/>
    <dgm:cxn modelId="{9C54B908-0AE7-4457-AA99-4CA1BCAB7683}" type="presParOf" srcId="{9F40260B-B37D-4F92-BEB2-BC3C7DBE81F4}" destId="{20C76299-9A63-423D-8FEC-E815A9E57163}" srcOrd="1" destOrd="0" presId="urn:microsoft.com/office/officeart/2008/layout/LinedList"/>
    <dgm:cxn modelId="{8B49FC21-0EB4-4E82-8E2D-B5427D3B89ED}" type="presParOf" srcId="{34BDBD46-97A9-45B5-BBD4-7DF27659FFEF}" destId="{F5EE04B5-C984-44CD-B634-AC9787E32A72}" srcOrd="6" destOrd="0" presId="urn:microsoft.com/office/officeart/2008/layout/LinedList"/>
    <dgm:cxn modelId="{850693C5-0B5A-40E7-A720-1146A044AA45}" type="presParOf" srcId="{34BDBD46-97A9-45B5-BBD4-7DF27659FFEF}" destId="{7F715116-3F71-4D72-854B-FA53A9556238}" srcOrd="7" destOrd="0" presId="urn:microsoft.com/office/officeart/2008/layout/LinedList"/>
    <dgm:cxn modelId="{F670FBC6-C9B8-459A-B2E9-5B91BC8C1BC7}" type="presParOf" srcId="{7F715116-3F71-4D72-854B-FA53A9556238}" destId="{F8BA750C-1A2E-47EA-931D-E385B77752CB}" srcOrd="0" destOrd="0" presId="urn:microsoft.com/office/officeart/2008/layout/LinedList"/>
    <dgm:cxn modelId="{FA41AD8D-F6F7-4F11-9DA6-8B0DD3B9922B}" type="presParOf" srcId="{7F715116-3F71-4D72-854B-FA53A9556238}" destId="{2710C02F-1B2E-45FE-9E6A-B9BC47A9AB2C}" srcOrd="1" destOrd="0" presId="urn:microsoft.com/office/officeart/2008/layout/LinedList"/>
    <dgm:cxn modelId="{07E8D13F-553C-408E-AED0-272A084C7DED}" type="presParOf" srcId="{34BDBD46-97A9-45B5-BBD4-7DF27659FFEF}" destId="{14C4FAAF-5444-4528-8D6F-2B954666F050}" srcOrd="8" destOrd="0" presId="urn:microsoft.com/office/officeart/2008/layout/LinedList"/>
    <dgm:cxn modelId="{A0A8F128-5141-4F91-A5ED-72D9AB374465}" type="presParOf" srcId="{34BDBD46-97A9-45B5-BBD4-7DF27659FFEF}" destId="{A042DADF-33DE-43AB-8CA3-7397BB69A078}" srcOrd="9" destOrd="0" presId="urn:microsoft.com/office/officeart/2008/layout/LinedList"/>
    <dgm:cxn modelId="{5CDE7EF1-D4CA-4A46-A3A0-8068A0D658B4}" type="presParOf" srcId="{A042DADF-33DE-43AB-8CA3-7397BB69A078}" destId="{47E3F582-087A-453B-BFAB-067F3E73F840}" srcOrd="0" destOrd="0" presId="urn:microsoft.com/office/officeart/2008/layout/LinedList"/>
    <dgm:cxn modelId="{ECF0DEA5-CF64-463A-A198-65A76FA0EDD5}" type="presParOf" srcId="{A042DADF-33DE-43AB-8CA3-7397BB69A078}" destId="{8D6F6B74-67DC-4E83-BCC0-3DA75592E5ED}" srcOrd="1" destOrd="0" presId="urn:microsoft.com/office/officeart/2008/layout/LinedList"/>
    <dgm:cxn modelId="{D68306FC-34D8-46D8-A28F-5B5583D49E4F}" type="presParOf" srcId="{34BDBD46-97A9-45B5-BBD4-7DF27659FFEF}" destId="{0E39E1F3-5F11-451B-AA4C-A49A78E4AA3C}" srcOrd="10" destOrd="0" presId="urn:microsoft.com/office/officeart/2008/layout/LinedList"/>
    <dgm:cxn modelId="{BFA4C5DE-43BB-4FDF-B4DC-771C70EBC467}" type="presParOf" srcId="{34BDBD46-97A9-45B5-BBD4-7DF27659FFEF}" destId="{D878CC7F-43D0-4EF2-92ED-95FCAA160F7F}" srcOrd="11" destOrd="0" presId="urn:microsoft.com/office/officeart/2008/layout/LinedList"/>
    <dgm:cxn modelId="{D87D5F43-84F6-4F9F-9A96-80FB49512CC8}" type="presParOf" srcId="{D878CC7F-43D0-4EF2-92ED-95FCAA160F7F}" destId="{4A7BF585-8521-4101-A772-0E1934472F26}" srcOrd="0" destOrd="0" presId="urn:microsoft.com/office/officeart/2008/layout/LinedList"/>
    <dgm:cxn modelId="{03265219-B910-499D-911D-7D490F82933F}" type="presParOf" srcId="{D878CC7F-43D0-4EF2-92ED-95FCAA160F7F}" destId="{BC0221C1-9D0A-4333-98A4-04A5BEF9E4A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18558A5-C07C-4458-9A32-3B060DD7425C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FAA09E-06BC-4FEA-B331-77F6D87CFC37}">
      <dgm:prSet/>
      <dgm:spPr/>
      <dgm:t>
        <a:bodyPr/>
        <a:lstStyle/>
        <a:p>
          <a:r>
            <a:rPr lang="en-US"/>
            <a:t>Teacher in the Lab</a:t>
          </a:r>
        </a:p>
      </dgm:t>
    </dgm:pt>
    <dgm:pt modelId="{DAA8FD50-6314-4719-A9D4-9905C66E0E35}" type="parTrans" cxnId="{150F4103-574C-421D-9008-02494014409C}">
      <dgm:prSet/>
      <dgm:spPr/>
      <dgm:t>
        <a:bodyPr/>
        <a:lstStyle/>
        <a:p>
          <a:endParaRPr lang="en-US"/>
        </a:p>
      </dgm:t>
    </dgm:pt>
    <dgm:pt modelId="{2EDA202A-69C0-4B9B-B2E2-284E6A75A471}" type="sibTrans" cxnId="{150F4103-574C-421D-9008-02494014409C}">
      <dgm:prSet/>
      <dgm:spPr/>
      <dgm:t>
        <a:bodyPr/>
        <a:lstStyle/>
        <a:p>
          <a:endParaRPr lang="en-US"/>
        </a:p>
      </dgm:t>
    </dgm:pt>
    <dgm:pt modelId="{F1AB19B4-5314-4635-8F6E-0159D70A796D}">
      <dgm:prSet/>
      <dgm:spPr/>
      <dgm:t>
        <a:bodyPr/>
        <a:lstStyle/>
        <a:p>
          <a:r>
            <a:rPr lang="en-US"/>
            <a:t>Monitor Students Progress</a:t>
          </a:r>
        </a:p>
      </dgm:t>
    </dgm:pt>
    <dgm:pt modelId="{47211A72-26BC-4438-9558-331E6BD5EBBB}" type="parTrans" cxnId="{9824A603-2AAA-407C-9B7F-054027958795}">
      <dgm:prSet/>
      <dgm:spPr/>
      <dgm:t>
        <a:bodyPr/>
        <a:lstStyle/>
        <a:p>
          <a:endParaRPr lang="en-US"/>
        </a:p>
      </dgm:t>
    </dgm:pt>
    <dgm:pt modelId="{F3CAFAE5-2750-4040-97B3-358F8D86CCE4}" type="sibTrans" cxnId="{9824A603-2AAA-407C-9B7F-054027958795}">
      <dgm:prSet/>
      <dgm:spPr/>
      <dgm:t>
        <a:bodyPr/>
        <a:lstStyle/>
        <a:p>
          <a:endParaRPr lang="en-US"/>
        </a:p>
      </dgm:t>
    </dgm:pt>
    <dgm:pt modelId="{01C8BB4D-761C-4B0C-A079-7B3408CF6641}">
      <dgm:prSet/>
      <dgm:spPr/>
      <dgm:t>
        <a:bodyPr/>
        <a:lstStyle/>
        <a:p>
          <a:r>
            <a:rPr lang="en-US"/>
            <a:t>Encourage Students </a:t>
          </a:r>
        </a:p>
      </dgm:t>
    </dgm:pt>
    <dgm:pt modelId="{8F9183C5-72E5-46C6-AE87-D0581E04863F}" type="parTrans" cxnId="{177686C0-0217-4986-9F7D-3D9312488FE7}">
      <dgm:prSet/>
      <dgm:spPr/>
      <dgm:t>
        <a:bodyPr/>
        <a:lstStyle/>
        <a:p>
          <a:endParaRPr lang="en-US"/>
        </a:p>
      </dgm:t>
    </dgm:pt>
    <dgm:pt modelId="{B26CB7B5-C747-4889-AE4B-4F0C20A4A5E5}" type="sibTrans" cxnId="{177686C0-0217-4986-9F7D-3D9312488FE7}">
      <dgm:prSet/>
      <dgm:spPr/>
      <dgm:t>
        <a:bodyPr/>
        <a:lstStyle/>
        <a:p>
          <a:endParaRPr lang="en-US"/>
        </a:p>
      </dgm:t>
    </dgm:pt>
    <dgm:pt modelId="{AE5D417F-1930-4751-B237-84F8475F324B}">
      <dgm:prSet/>
      <dgm:spPr/>
      <dgm:t>
        <a:bodyPr/>
        <a:lstStyle/>
        <a:p>
          <a:r>
            <a:rPr lang="en-US" dirty="0"/>
            <a:t>Communicate with Student/Parent About Classroom Conduct</a:t>
          </a:r>
        </a:p>
      </dgm:t>
    </dgm:pt>
    <dgm:pt modelId="{A2F5929A-3969-4498-9DAE-DAD98886C5D1}" type="parTrans" cxnId="{EC6518DC-9092-41E6-8C74-EF543A0DB70E}">
      <dgm:prSet/>
      <dgm:spPr/>
      <dgm:t>
        <a:bodyPr/>
        <a:lstStyle/>
        <a:p>
          <a:endParaRPr lang="en-US"/>
        </a:p>
      </dgm:t>
    </dgm:pt>
    <dgm:pt modelId="{6695D432-D9DA-4B90-8345-88F6D1E91ECE}" type="sibTrans" cxnId="{EC6518DC-9092-41E6-8C74-EF543A0DB70E}">
      <dgm:prSet/>
      <dgm:spPr/>
      <dgm:t>
        <a:bodyPr/>
        <a:lstStyle/>
        <a:p>
          <a:endParaRPr lang="en-US"/>
        </a:p>
      </dgm:t>
    </dgm:pt>
    <dgm:pt modelId="{634535E4-1F4E-4B39-B6F9-288E4629E713}" type="pres">
      <dgm:prSet presAssocID="{718558A5-C07C-4458-9A32-3B060DD7425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7D37472-4B72-42B8-8F28-69D25C70C828}" type="pres">
      <dgm:prSet presAssocID="{B7FAA09E-06BC-4FEA-B331-77F6D87CFC37}" presName="hierRoot1" presStyleCnt="0"/>
      <dgm:spPr/>
    </dgm:pt>
    <dgm:pt modelId="{85D86419-4E53-422D-9FDD-5B59126EFBB1}" type="pres">
      <dgm:prSet presAssocID="{B7FAA09E-06BC-4FEA-B331-77F6D87CFC37}" presName="composite" presStyleCnt="0"/>
      <dgm:spPr/>
    </dgm:pt>
    <dgm:pt modelId="{243CB414-2A11-499C-9A2B-6850F0262028}" type="pres">
      <dgm:prSet presAssocID="{B7FAA09E-06BC-4FEA-B331-77F6D87CFC37}" presName="background" presStyleLbl="node0" presStyleIdx="0" presStyleCnt="4"/>
      <dgm:spPr/>
    </dgm:pt>
    <dgm:pt modelId="{2E686B30-E5D5-4CA4-B945-09DD3B3C8FC9}" type="pres">
      <dgm:prSet presAssocID="{B7FAA09E-06BC-4FEA-B331-77F6D87CFC37}" presName="text" presStyleLbl="fgAcc0" presStyleIdx="0" presStyleCnt="4">
        <dgm:presLayoutVars>
          <dgm:chPref val="3"/>
        </dgm:presLayoutVars>
      </dgm:prSet>
      <dgm:spPr/>
    </dgm:pt>
    <dgm:pt modelId="{21190758-4705-4626-A17F-3BF2E553F172}" type="pres">
      <dgm:prSet presAssocID="{B7FAA09E-06BC-4FEA-B331-77F6D87CFC37}" presName="hierChild2" presStyleCnt="0"/>
      <dgm:spPr/>
    </dgm:pt>
    <dgm:pt modelId="{D5E5476F-B30D-43D3-9C13-7E864443A5CD}" type="pres">
      <dgm:prSet presAssocID="{F1AB19B4-5314-4635-8F6E-0159D70A796D}" presName="hierRoot1" presStyleCnt="0"/>
      <dgm:spPr/>
    </dgm:pt>
    <dgm:pt modelId="{7A914B0A-F358-4FB5-A0B4-41AEE651EC99}" type="pres">
      <dgm:prSet presAssocID="{F1AB19B4-5314-4635-8F6E-0159D70A796D}" presName="composite" presStyleCnt="0"/>
      <dgm:spPr/>
    </dgm:pt>
    <dgm:pt modelId="{27AB112F-AD87-4447-9B90-502DEDD0FAD6}" type="pres">
      <dgm:prSet presAssocID="{F1AB19B4-5314-4635-8F6E-0159D70A796D}" presName="background" presStyleLbl="node0" presStyleIdx="1" presStyleCnt="4"/>
      <dgm:spPr/>
    </dgm:pt>
    <dgm:pt modelId="{0C34C978-73AF-46AD-A981-395C93372411}" type="pres">
      <dgm:prSet presAssocID="{F1AB19B4-5314-4635-8F6E-0159D70A796D}" presName="text" presStyleLbl="fgAcc0" presStyleIdx="1" presStyleCnt="4">
        <dgm:presLayoutVars>
          <dgm:chPref val="3"/>
        </dgm:presLayoutVars>
      </dgm:prSet>
      <dgm:spPr/>
    </dgm:pt>
    <dgm:pt modelId="{88EBD973-67D7-4FB1-A1F1-898AC2DCA8A6}" type="pres">
      <dgm:prSet presAssocID="{F1AB19B4-5314-4635-8F6E-0159D70A796D}" presName="hierChild2" presStyleCnt="0"/>
      <dgm:spPr/>
    </dgm:pt>
    <dgm:pt modelId="{CCA89493-5078-43F7-8133-5D7567257F5C}" type="pres">
      <dgm:prSet presAssocID="{01C8BB4D-761C-4B0C-A079-7B3408CF6641}" presName="hierRoot1" presStyleCnt="0"/>
      <dgm:spPr/>
    </dgm:pt>
    <dgm:pt modelId="{7F3690B5-3A1E-4C7A-A77F-BB19FE5F204D}" type="pres">
      <dgm:prSet presAssocID="{01C8BB4D-761C-4B0C-A079-7B3408CF6641}" presName="composite" presStyleCnt="0"/>
      <dgm:spPr/>
    </dgm:pt>
    <dgm:pt modelId="{8A303B86-BCA0-4BE8-BB64-5A95BBF9725C}" type="pres">
      <dgm:prSet presAssocID="{01C8BB4D-761C-4B0C-A079-7B3408CF6641}" presName="background" presStyleLbl="node0" presStyleIdx="2" presStyleCnt="4"/>
      <dgm:spPr/>
    </dgm:pt>
    <dgm:pt modelId="{2E55E8CC-6198-4BB3-A347-A4C9B9D5D89C}" type="pres">
      <dgm:prSet presAssocID="{01C8BB4D-761C-4B0C-A079-7B3408CF6641}" presName="text" presStyleLbl="fgAcc0" presStyleIdx="2" presStyleCnt="4">
        <dgm:presLayoutVars>
          <dgm:chPref val="3"/>
        </dgm:presLayoutVars>
      </dgm:prSet>
      <dgm:spPr/>
    </dgm:pt>
    <dgm:pt modelId="{84E31A8E-FE78-4271-954C-DE87C1BC55E0}" type="pres">
      <dgm:prSet presAssocID="{01C8BB4D-761C-4B0C-A079-7B3408CF6641}" presName="hierChild2" presStyleCnt="0"/>
      <dgm:spPr/>
    </dgm:pt>
    <dgm:pt modelId="{16EE4DBB-5A37-45AD-A853-228D2CB95680}" type="pres">
      <dgm:prSet presAssocID="{AE5D417F-1930-4751-B237-84F8475F324B}" presName="hierRoot1" presStyleCnt="0"/>
      <dgm:spPr/>
    </dgm:pt>
    <dgm:pt modelId="{30076C88-F2A4-4753-94DF-B9A59E3CFD24}" type="pres">
      <dgm:prSet presAssocID="{AE5D417F-1930-4751-B237-84F8475F324B}" presName="composite" presStyleCnt="0"/>
      <dgm:spPr/>
    </dgm:pt>
    <dgm:pt modelId="{A0E75DE4-256D-423C-A7F7-542C0335CEBD}" type="pres">
      <dgm:prSet presAssocID="{AE5D417F-1930-4751-B237-84F8475F324B}" presName="background" presStyleLbl="node0" presStyleIdx="3" presStyleCnt="4"/>
      <dgm:spPr/>
    </dgm:pt>
    <dgm:pt modelId="{53306C9E-E413-4AF3-8DDF-D48BC6ED0732}" type="pres">
      <dgm:prSet presAssocID="{AE5D417F-1930-4751-B237-84F8475F324B}" presName="text" presStyleLbl="fgAcc0" presStyleIdx="3" presStyleCnt="4">
        <dgm:presLayoutVars>
          <dgm:chPref val="3"/>
        </dgm:presLayoutVars>
      </dgm:prSet>
      <dgm:spPr/>
    </dgm:pt>
    <dgm:pt modelId="{4A49CABF-2558-43EF-B5A5-6B0B7721A5B0}" type="pres">
      <dgm:prSet presAssocID="{AE5D417F-1930-4751-B237-84F8475F324B}" presName="hierChild2" presStyleCnt="0"/>
      <dgm:spPr/>
    </dgm:pt>
  </dgm:ptLst>
  <dgm:cxnLst>
    <dgm:cxn modelId="{150F4103-574C-421D-9008-02494014409C}" srcId="{718558A5-C07C-4458-9A32-3B060DD7425C}" destId="{B7FAA09E-06BC-4FEA-B331-77F6D87CFC37}" srcOrd="0" destOrd="0" parTransId="{DAA8FD50-6314-4719-A9D4-9905C66E0E35}" sibTransId="{2EDA202A-69C0-4B9B-B2E2-284E6A75A471}"/>
    <dgm:cxn modelId="{9824A603-2AAA-407C-9B7F-054027958795}" srcId="{718558A5-C07C-4458-9A32-3B060DD7425C}" destId="{F1AB19B4-5314-4635-8F6E-0159D70A796D}" srcOrd="1" destOrd="0" parTransId="{47211A72-26BC-4438-9558-331E6BD5EBBB}" sibTransId="{F3CAFAE5-2750-4040-97B3-358F8D86CCE4}"/>
    <dgm:cxn modelId="{1E1AEE1A-7242-4B0F-9752-A0633B52630E}" type="presOf" srcId="{F1AB19B4-5314-4635-8F6E-0159D70A796D}" destId="{0C34C978-73AF-46AD-A981-395C93372411}" srcOrd="0" destOrd="0" presId="urn:microsoft.com/office/officeart/2005/8/layout/hierarchy1"/>
    <dgm:cxn modelId="{115C9083-C878-4418-9AB1-5A6899B753FE}" type="presOf" srcId="{718558A5-C07C-4458-9A32-3B060DD7425C}" destId="{634535E4-1F4E-4B39-B6F9-288E4629E713}" srcOrd="0" destOrd="0" presId="urn:microsoft.com/office/officeart/2005/8/layout/hierarchy1"/>
    <dgm:cxn modelId="{492A84AC-4BA4-49A5-9329-757ACE3630E6}" type="presOf" srcId="{B7FAA09E-06BC-4FEA-B331-77F6D87CFC37}" destId="{2E686B30-E5D5-4CA4-B945-09DD3B3C8FC9}" srcOrd="0" destOrd="0" presId="urn:microsoft.com/office/officeart/2005/8/layout/hierarchy1"/>
    <dgm:cxn modelId="{177686C0-0217-4986-9F7D-3D9312488FE7}" srcId="{718558A5-C07C-4458-9A32-3B060DD7425C}" destId="{01C8BB4D-761C-4B0C-A079-7B3408CF6641}" srcOrd="2" destOrd="0" parTransId="{8F9183C5-72E5-46C6-AE87-D0581E04863F}" sibTransId="{B26CB7B5-C747-4889-AE4B-4F0C20A4A5E5}"/>
    <dgm:cxn modelId="{EC6518DC-9092-41E6-8C74-EF543A0DB70E}" srcId="{718558A5-C07C-4458-9A32-3B060DD7425C}" destId="{AE5D417F-1930-4751-B237-84F8475F324B}" srcOrd="3" destOrd="0" parTransId="{A2F5929A-3969-4498-9DAE-DAD98886C5D1}" sibTransId="{6695D432-D9DA-4B90-8345-88F6D1E91ECE}"/>
    <dgm:cxn modelId="{FDBD03E5-8029-4A0E-A114-668AA5DBF7C6}" type="presOf" srcId="{AE5D417F-1930-4751-B237-84F8475F324B}" destId="{53306C9E-E413-4AF3-8DDF-D48BC6ED0732}" srcOrd="0" destOrd="0" presId="urn:microsoft.com/office/officeart/2005/8/layout/hierarchy1"/>
    <dgm:cxn modelId="{6E5886F6-D292-4F22-A205-0DDE291C7B1E}" type="presOf" srcId="{01C8BB4D-761C-4B0C-A079-7B3408CF6641}" destId="{2E55E8CC-6198-4BB3-A347-A4C9B9D5D89C}" srcOrd="0" destOrd="0" presId="urn:microsoft.com/office/officeart/2005/8/layout/hierarchy1"/>
    <dgm:cxn modelId="{58098C53-3FEC-4F15-8800-37232704366C}" type="presParOf" srcId="{634535E4-1F4E-4B39-B6F9-288E4629E713}" destId="{87D37472-4B72-42B8-8F28-69D25C70C828}" srcOrd="0" destOrd="0" presId="urn:microsoft.com/office/officeart/2005/8/layout/hierarchy1"/>
    <dgm:cxn modelId="{8C0DF831-1B1E-40A5-B17F-07E58D8E14EF}" type="presParOf" srcId="{87D37472-4B72-42B8-8F28-69D25C70C828}" destId="{85D86419-4E53-422D-9FDD-5B59126EFBB1}" srcOrd="0" destOrd="0" presId="urn:microsoft.com/office/officeart/2005/8/layout/hierarchy1"/>
    <dgm:cxn modelId="{4C5F6372-6B54-4E7E-8964-C052106AC089}" type="presParOf" srcId="{85D86419-4E53-422D-9FDD-5B59126EFBB1}" destId="{243CB414-2A11-499C-9A2B-6850F0262028}" srcOrd="0" destOrd="0" presId="urn:microsoft.com/office/officeart/2005/8/layout/hierarchy1"/>
    <dgm:cxn modelId="{CD1FCC56-DE44-4891-AA06-E3F2BC96222F}" type="presParOf" srcId="{85D86419-4E53-422D-9FDD-5B59126EFBB1}" destId="{2E686B30-E5D5-4CA4-B945-09DD3B3C8FC9}" srcOrd="1" destOrd="0" presId="urn:microsoft.com/office/officeart/2005/8/layout/hierarchy1"/>
    <dgm:cxn modelId="{36E321C9-239E-42ED-A49F-153670ED25CD}" type="presParOf" srcId="{87D37472-4B72-42B8-8F28-69D25C70C828}" destId="{21190758-4705-4626-A17F-3BF2E553F172}" srcOrd="1" destOrd="0" presId="urn:microsoft.com/office/officeart/2005/8/layout/hierarchy1"/>
    <dgm:cxn modelId="{8F99376A-64DB-42CB-9039-EC76E9FA4375}" type="presParOf" srcId="{634535E4-1F4E-4B39-B6F9-288E4629E713}" destId="{D5E5476F-B30D-43D3-9C13-7E864443A5CD}" srcOrd="1" destOrd="0" presId="urn:microsoft.com/office/officeart/2005/8/layout/hierarchy1"/>
    <dgm:cxn modelId="{4B379B92-E9B2-42EA-BC92-07298C46E6A1}" type="presParOf" srcId="{D5E5476F-B30D-43D3-9C13-7E864443A5CD}" destId="{7A914B0A-F358-4FB5-A0B4-41AEE651EC99}" srcOrd="0" destOrd="0" presId="urn:microsoft.com/office/officeart/2005/8/layout/hierarchy1"/>
    <dgm:cxn modelId="{86B8AE6D-D175-45D9-9392-E89E3E3DF968}" type="presParOf" srcId="{7A914B0A-F358-4FB5-A0B4-41AEE651EC99}" destId="{27AB112F-AD87-4447-9B90-502DEDD0FAD6}" srcOrd="0" destOrd="0" presId="urn:microsoft.com/office/officeart/2005/8/layout/hierarchy1"/>
    <dgm:cxn modelId="{05115280-01C0-4357-A8DB-D18D9D528A22}" type="presParOf" srcId="{7A914B0A-F358-4FB5-A0B4-41AEE651EC99}" destId="{0C34C978-73AF-46AD-A981-395C93372411}" srcOrd="1" destOrd="0" presId="urn:microsoft.com/office/officeart/2005/8/layout/hierarchy1"/>
    <dgm:cxn modelId="{6439F636-7210-46FF-B8D8-2654F57D0995}" type="presParOf" srcId="{D5E5476F-B30D-43D3-9C13-7E864443A5CD}" destId="{88EBD973-67D7-4FB1-A1F1-898AC2DCA8A6}" srcOrd="1" destOrd="0" presId="urn:microsoft.com/office/officeart/2005/8/layout/hierarchy1"/>
    <dgm:cxn modelId="{514C46AB-C004-4E1E-AE19-820B6D6C289F}" type="presParOf" srcId="{634535E4-1F4E-4B39-B6F9-288E4629E713}" destId="{CCA89493-5078-43F7-8133-5D7567257F5C}" srcOrd="2" destOrd="0" presId="urn:microsoft.com/office/officeart/2005/8/layout/hierarchy1"/>
    <dgm:cxn modelId="{5B2D2CA0-AAAB-4577-B179-F443A860BDA5}" type="presParOf" srcId="{CCA89493-5078-43F7-8133-5D7567257F5C}" destId="{7F3690B5-3A1E-4C7A-A77F-BB19FE5F204D}" srcOrd="0" destOrd="0" presId="urn:microsoft.com/office/officeart/2005/8/layout/hierarchy1"/>
    <dgm:cxn modelId="{DC267A48-7892-4D7F-AE44-613B4F7E2FF5}" type="presParOf" srcId="{7F3690B5-3A1E-4C7A-A77F-BB19FE5F204D}" destId="{8A303B86-BCA0-4BE8-BB64-5A95BBF9725C}" srcOrd="0" destOrd="0" presId="urn:microsoft.com/office/officeart/2005/8/layout/hierarchy1"/>
    <dgm:cxn modelId="{038F0AE7-96B0-4665-B208-934EE0210B82}" type="presParOf" srcId="{7F3690B5-3A1E-4C7A-A77F-BB19FE5F204D}" destId="{2E55E8CC-6198-4BB3-A347-A4C9B9D5D89C}" srcOrd="1" destOrd="0" presId="urn:microsoft.com/office/officeart/2005/8/layout/hierarchy1"/>
    <dgm:cxn modelId="{CC816F23-B226-4219-9BF8-BCD75EF64600}" type="presParOf" srcId="{CCA89493-5078-43F7-8133-5D7567257F5C}" destId="{84E31A8E-FE78-4271-954C-DE87C1BC55E0}" srcOrd="1" destOrd="0" presId="urn:microsoft.com/office/officeart/2005/8/layout/hierarchy1"/>
    <dgm:cxn modelId="{B5E16E5D-3466-42AE-97DF-6CFEA1419A38}" type="presParOf" srcId="{634535E4-1F4E-4B39-B6F9-288E4629E713}" destId="{16EE4DBB-5A37-45AD-A853-228D2CB95680}" srcOrd="3" destOrd="0" presId="urn:microsoft.com/office/officeart/2005/8/layout/hierarchy1"/>
    <dgm:cxn modelId="{70B77DC5-2716-45EB-96F2-9CDF2AD6ED44}" type="presParOf" srcId="{16EE4DBB-5A37-45AD-A853-228D2CB95680}" destId="{30076C88-F2A4-4753-94DF-B9A59E3CFD24}" srcOrd="0" destOrd="0" presId="urn:microsoft.com/office/officeart/2005/8/layout/hierarchy1"/>
    <dgm:cxn modelId="{AED37084-E0AB-4D6D-82FC-C66993FA7187}" type="presParOf" srcId="{30076C88-F2A4-4753-94DF-B9A59E3CFD24}" destId="{A0E75DE4-256D-423C-A7F7-542C0335CEBD}" srcOrd="0" destOrd="0" presId="urn:microsoft.com/office/officeart/2005/8/layout/hierarchy1"/>
    <dgm:cxn modelId="{FC0660E1-5363-4590-BAE6-73CD8C5B37B3}" type="presParOf" srcId="{30076C88-F2A4-4753-94DF-B9A59E3CFD24}" destId="{53306C9E-E413-4AF3-8DDF-D48BC6ED0732}" srcOrd="1" destOrd="0" presId="urn:microsoft.com/office/officeart/2005/8/layout/hierarchy1"/>
    <dgm:cxn modelId="{731F54E8-32FD-4E1D-B466-ABBD8B2E8B01}" type="presParOf" srcId="{16EE4DBB-5A37-45AD-A853-228D2CB95680}" destId="{4A49CABF-2558-43EF-B5A5-6B0B7721A5B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F795C94-A7A8-4BF0-B564-8D0D2B60113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68C53C-EDA2-425B-B3AF-F2817E5A2B72}">
      <dgm:prSet/>
      <dgm:spPr/>
      <dgm:t>
        <a:bodyPr/>
        <a:lstStyle/>
        <a:p>
          <a:r>
            <a:rPr lang="en-US"/>
            <a:t>Review  and grade assignments </a:t>
          </a:r>
        </a:p>
      </dgm:t>
    </dgm:pt>
    <dgm:pt modelId="{E2A3C81E-393B-4D76-BE48-0B565E48BE7E}" type="parTrans" cxnId="{D9496028-9B95-4A68-8929-F986D5A5B7DF}">
      <dgm:prSet/>
      <dgm:spPr/>
      <dgm:t>
        <a:bodyPr/>
        <a:lstStyle/>
        <a:p>
          <a:endParaRPr lang="en-US"/>
        </a:p>
      </dgm:t>
    </dgm:pt>
    <dgm:pt modelId="{221E26DE-8EBF-4307-A6E7-43F84B33B5A1}" type="sibTrans" cxnId="{D9496028-9B95-4A68-8929-F986D5A5B7DF}">
      <dgm:prSet/>
      <dgm:spPr/>
      <dgm:t>
        <a:bodyPr/>
        <a:lstStyle/>
        <a:p>
          <a:endParaRPr lang="en-US"/>
        </a:p>
      </dgm:t>
    </dgm:pt>
    <dgm:pt modelId="{10BFF3A3-B71B-42FE-90B7-98D948224742}">
      <dgm:prSet/>
      <dgm:spPr/>
      <dgm:t>
        <a:bodyPr/>
        <a:lstStyle/>
        <a:p>
          <a:r>
            <a:rPr lang="en-US"/>
            <a:t>Monitor student progress and provide instructional feedback on progress</a:t>
          </a:r>
        </a:p>
      </dgm:t>
    </dgm:pt>
    <dgm:pt modelId="{60598C68-B872-4C30-80E5-909E616A12D2}" type="parTrans" cxnId="{A7A2D9C5-C776-46F7-8861-A4B0E6E7AC01}">
      <dgm:prSet/>
      <dgm:spPr/>
      <dgm:t>
        <a:bodyPr/>
        <a:lstStyle/>
        <a:p>
          <a:endParaRPr lang="en-US"/>
        </a:p>
      </dgm:t>
    </dgm:pt>
    <dgm:pt modelId="{2F69B101-97D5-4B85-97A4-B721683DD372}" type="sibTrans" cxnId="{A7A2D9C5-C776-46F7-8861-A4B0E6E7AC01}">
      <dgm:prSet/>
      <dgm:spPr/>
      <dgm:t>
        <a:bodyPr/>
        <a:lstStyle/>
        <a:p>
          <a:endParaRPr lang="en-US"/>
        </a:p>
      </dgm:t>
    </dgm:pt>
    <dgm:pt modelId="{77AEF55C-24FB-44B9-B240-0A3CEA75983C}">
      <dgm:prSet/>
      <dgm:spPr/>
      <dgm:t>
        <a:bodyPr/>
        <a:lstStyle/>
        <a:p>
          <a:r>
            <a:rPr lang="en-US"/>
            <a:t>Provide support for course content including remediation and tutorials as needed</a:t>
          </a:r>
        </a:p>
      </dgm:t>
    </dgm:pt>
    <dgm:pt modelId="{7F65ED3D-E1DF-422C-B93B-E4BAA5863B45}" type="parTrans" cxnId="{9FC9E757-68CB-48D4-B8FB-BBC7C96AB004}">
      <dgm:prSet/>
      <dgm:spPr/>
      <dgm:t>
        <a:bodyPr/>
        <a:lstStyle/>
        <a:p>
          <a:endParaRPr lang="en-US"/>
        </a:p>
      </dgm:t>
    </dgm:pt>
    <dgm:pt modelId="{42E66F73-6CCA-4EB6-8DD1-733D182E899A}" type="sibTrans" cxnId="{9FC9E757-68CB-48D4-B8FB-BBC7C96AB004}">
      <dgm:prSet/>
      <dgm:spPr/>
      <dgm:t>
        <a:bodyPr/>
        <a:lstStyle/>
        <a:p>
          <a:endParaRPr lang="en-US"/>
        </a:p>
      </dgm:t>
    </dgm:pt>
    <dgm:pt modelId="{F0D03EFC-652D-4425-8109-2A38F706824C}">
      <dgm:prSet/>
      <dgm:spPr/>
      <dgm:t>
        <a:bodyPr/>
        <a:lstStyle/>
        <a:p>
          <a:r>
            <a:rPr lang="en-US" dirty="0"/>
            <a:t>Communicate with parents/students/lab teacher as needed </a:t>
          </a:r>
        </a:p>
      </dgm:t>
    </dgm:pt>
    <dgm:pt modelId="{557C096F-7027-46D1-A3FB-803F8B37ED8A}" type="parTrans" cxnId="{1213CED5-ED4B-42F9-B260-2584D83B36A0}">
      <dgm:prSet/>
      <dgm:spPr/>
      <dgm:t>
        <a:bodyPr/>
        <a:lstStyle/>
        <a:p>
          <a:endParaRPr lang="en-US"/>
        </a:p>
      </dgm:t>
    </dgm:pt>
    <dgm:pt modelId="{4980D7D0-7568-414D-B4C9-DB7E243B7CBD}" type="sibTrans" cxnId="{1213CED5-ED4B-42F9-B260-2584D83B36A0}">
      <dgm:prSet/>
      <dgm:spPr/>
      <dgm:t>
        <a:bodyPr/>
        <a:lstStyle/>
        <a:p>
          <a:endParaRPr lang="en-US"/>
        </a:p>
      </dgm:t>
    </dgm:pt>
    <dgm:pt modelId="{1579B5AA-41F2-41EA-ADE6-937055150647}">
      <dgm:prSet/>
      <dgm:spPr/>
      <dgm:t>
        <a:bodyPr/>
        <a:lstStyle/>
        <a:p>
          <a:r>
            <a:rPr lang="en-US"/>
            <a:t>Submit progress reports, eligibility reports, marking period grades, and semester grades</a:t>
          </a:r>
        </a:p>
      </dgm:t>
    </dgm:pt>
    <dgm:pt modelId="{464A143B-6387-49ED-A326-BFC400CB56C9}" type="parTrans" cxnId="{F101A289-8A3B-49EE-ABE4-537982227ADA}">
      <dgm:prSet/>
      <dgm:spPr/>
      <dgm:t>
        <a:bodyPr/>
        <a:lstStyle/>
        <a:p>
          <a:endParaRPr lang="en-US"/>
        </a:p>
      </dgm:t>
    </dgm:pt>
    <dgm:pt modelId="{C2C60DC3-63ED-4A12-9FBD-2851E689ADD2}" type="sibTrans" cxnId="{F101A289-8A3B-49EE-ABE4-537982227ADA}">
      <dgm:prSet/>
      <dgm:spPr/>
      <dgm:t>
        <a:bodyPr/>
        <a:lstStyle/>
        <a:p>
          <a:endParaRPr lang="en-US"/>
        </a:p>
      </dgm:t>
    </dgm:pt>
    <dgm:pt modelId="{799E7072-5C3F-4B13-8703-749DF6C406C5}">
      <dgm:prSet/>
      <dgm:spPr/>
      <dgm:t>
        <a:bodyPr/>
        <a:lstStyle/>
        <a:p>
          <a:r>
            <a:rPr lang="en-US"/>
            <a:t>Only the Teacher of Record can open tests/quizes</a:t>
          </a:r>
        </a:p>
      </dgm:t>
    </dgm:pt>
    <dgm:pt modelId="{E81207A5-7452-4B4C-9FEA-8B742890313C}" type="parTrans" cxnId="{BD65B80C-6AE2-491A-B585-B3615FF0C3D0}">
      <dgm:prSet/>
      <dgm:spPr/>
      <dgm:t>
        <a:bodyPr/>
        <a:lstStyle/>
        <a:p>
          <a:endParaRPr lang="en-US"/>
        </a:p>
      </dgm:t>
    </dgm:pt>
    <dgm:pt modelId="{DAEABE79-B060-44E8-B187-1BF1A4AA6192}" type="sibTrans" cxnId="{BD65B80C-6AE2-491A-B585-B3615FF0C3D0}">
      <dgm:prSet/>
      <dgm:spPr/>
      <dgm:t>
        <a:bodyPr/>
        <a:lstStyle/>
        <a:p>
          <a:endParaRPr lang="en-US"/>
        </a:p>
      </dgm:t>
    </dgm:pt>
    <dgm:pt modelId="{214D606D-7810-4346-9E4B-5F61FB06A77A}" type="pres">
      <dgm:prSet presAssocID="{0F795C94-A7A8-4BF0-B564-8D0D2B601130}" presName="diagram" presStyleCnt="0">
        <dgm:presLayoutVars>
          <dgm:dir/>
          <dgm:resizeHandles val="exact"/>
        </dgm:presLayoutVars>
      </dgm:prSet>
      <dgm:spPr/>
    </dgm:pt>
    <dgm:pt modelId="{9A92F030-1D46-4CD6-98EF-7F9B078EA811}" type="pres">
      <dgm:prSet presAssocID="{5768C53C-EDA2-425B-B3AF-F2817E5A2B72}" presName="node" presStyleLbl="node1" presStyleIdx="0" presStyleCnt="6">
        <dgm:presLayoutVars>
          <dgm:bulletEnabled val="1"/>
        </dgm:presLayoutVars>
      </dgm:prSet>
      <dgm:spPr/>
    </dgm:pt>
    <dgm:pt modelId="{8C3D8758-8622-455F-9B0D-88DE5E50FACB}" type="pres">
      <dgm:prSet presAssocID="{221E26DE-8EBF-4307-A6E7-43F84B33B5A1}" presName="sibTrans" presStyleCnt="0"/>
      <dgm:spPr/>
    </dgm:pt>
    <dgm:pt modelId="{8B25878C-2835-4895-A883-B6FBF10FCB79}" type="pres">
      <dgm:prSet presAssocID="{10BFF3A3-B71B-42FE-90B7-98D948224742}" presName="node" presStyleLbl="node1" presStyleIdx="1" presStyleCnt="6">
        <dgm:presLayoutVars>
          <dgm:bulletEnabled val="1"/>
        </dgm:presLayoutVars>
      </dgm:prSet>
      <dgm:spPr/>
    </dgm:pt>
    <dgm:pt modelId="{FB4D86FF-A762-4B4E-A11D-FC34FB59F297}" type="pres">
      <dgm:prSet presAssocID="{2F69B101-97D5-4B85-97A4-B721683DD372}" presName="sibTrans" presStyleCnt="0"/>
      <dgm:spPr/>
    </dgm:pt>
    <dgm:pt modelId="{C484D46C-796C-414B-AEE4-A92DAF717613}" type="pres">
      <dgm:prSet presAssocID="{77AEF55C-24FB-44B9-B240-0A3CEA75983C}" presName="node" presStyleLbl="node1" presStyleIdx="2" presStyleCnt="6">
        <dgm:presLayoutVars>
          <dgm:bulletEnabled val="1"/>
        </dgm:presLayoutVars>
      </dgm:prSet>
      <dgm:spPr/>
    </dgm:pt>
    <dgm:pt modelId="{3F5CB2C0-FD79-491B-83DB-7FCC5CBB5DA9}" type="pres">
      <dgm:prSet presAssocID="{42E66F73-6CCA-4EB6-8DD1-733D182E899A}" presName="sibTrans" presStyleCnt="0"/>
      <dgm:spPr/>
    </dgm:pt>
    <dgm:pt modelId="{0DB55598-D7F5-40B5-8ABD-182ED481F2A6}" type="pres">
      <dgm:prSet presAssocID="{F0D03EFC-652D-4425-8109-2A38F706824C}" presName="node" presStyleLbl="node1" presStyleIdx="3" presStyleCnt="6">
        <dgm:presLayoutVars>
          <dgm:bulletEnabled val="1"/>
        </dgm:presLayoutVars>
      </dgm:prSet>
      <dgm:spPr/>
    </dgm:pt>
    <dgm:pt modelId="{CE16DCEE-32FA-4A27-A067-7A5890136A4F}" type="pres">
      <dgm:prSet presAssocID="{4980D7D0-7568-414D-B4C9-DB7E243B7CBD}" presName="sibTrans" presStyleCnt="0"/>
      <dgm:spPr/>
    </dgm:pt>
    <dgm:pt modelId="{0B42306C-8CFF-4B5E-B4B2-81F18112F849}" type="pres">
      <dgm:prSet presAssocID="{1579B5AA-41F2-41EA-ADE6-937055150647}" presName="node" presStyleLbl="node1" presStyleIdx="4" presStyleCnt="6">
        <dgm:presLayoutVars>
          <dgm:bulletEnabled val="1"/>
        </dgm:presLayoutVars>
      </dgm:prSet>
      <dgm:spPr/>
    </dgm:pt>
    <dgm:pt modelId="{1265AC5C-F76E-4374-B132-12B0344A65F9}" type="pres">
      <dgm:prSet presAssocID="{C2C60DC3-63ED-4A12-9FBD-2851E689ADD2}" presName="sibTrans" presStyleCnt="0"/>
      <dgm:spPr/>
    </dgm:pt>
    <dgm:pt modelId="{A484762D-42A4-4771-829C-2050AD2B09EF}" type="pres">
      <dgm:prSet presAssocID="{799E7072-5C3F-4B13-8703-749DF6C406C5}" presName="node" presStyleLbl="node1" presStyleIdx="5" presStyleCnt="6">
        <dgm:presLayoutVars>
          <dgm:bulletEnabled val="1"/>
        </dgm:presLayoutVars>
      </dgm:prSet>
      <dgm:spPr/>
    </dgm:pt>
  </dgm:ptLst>
  <dgm:cxnLst>
    <dgm:cxn modelId="{BD65B80C-6AE2-491A-B585-B3615FF0C3D0}" srcId="{0F795C94-A7A8-4BF0-B564-8D0D2B601130}" destId="{799E7072-5C3F-4B13-8703-749DF6C406C5}" srcOrd="5" destOrd="0" parTransId="{E81207A5-7452-4B4C-9FEA-8B742890313C}" sibTransId="{DAEABE79-B060-44E8-B187-1BF1A4AA6192}"/>
    <dgm:cxn modelId="{D9496028-9B95-4A68-8929-F986D5A5B7DF}" srcId="{0F795C94-A7A8-4BF0-B564-8D0D2B601130}" destId="{5768C53C-EDA2-425B-B3AF-F2817E5A2B72}" srcOrd="0" destOrd="0" parTransId="{E2A3C81E-393B-4D76-BE48-0B565E48BE7E}" sibTransId="{221E26DE-8EBF-4307-A6E7-43F84B33B5A1}"/>
    <dgm:cxn modelId="{6674F62A-C5FA-4F78-9CFC-D638FF462D8D}" type="presOf" srcId="{77AEF55C-24FB-44B9-B240-0A3CEA75983C}" destId="{C484D46C-796C-414B-AEE4-A92DAF717613}" srcOrd="0" destOrd="0" presId="urn:microsoft.com/office/officeart/2005/8/layout/default"/>
    <dgm:cxn modelId="{6041ED3E-F7DB-4ED6-8F79-1F393F2E747F}" type="presOf" srcId="{799E7072-5C3F-4B13-8703-749DF6C406C5}" destId="{A484762D-42A4-4771-829C-2050AD2B09EF}" srcOrd="0" destOrd="0" presId="urn:microsoft.com/office/officeart/2005/8/layout/default"/>
    <dgm:cxn modelId="{A96BCD64-87A6-430A-871B-3D890AC5AF10}" type="presOf" srcId="{0F795C94-A7A8-4BF0-B564-8D0D2B601130}" destId="{214D606D-7810-4346-9E4B-5F61FB06A77A}" srcOrd="0" destOrd="0" presId="urn:microsoft.com/office/officeart/2005/8/layout/default"/>
    <dgm:cxn modelId="{9FC9E757-68CB-48D4-B8FB-BBC7C96AB004}" srcId="{0F795C94-A7A8-4BF0-B564-8D0D2B601130}" destId="{77AEF55C-24FB-44B9-B240-0A3CEA75983C}" srcOrd="2" destOrd="0" parTransId="{7F65ED3D-E1DF-422C-B93B-E4BAA5863B45}" sibTransId="{42E66F73-6CCA-4EB6-8DD1-733D182E899A}"/>
    <dgm:cxn modelId="{F101A289-8A3B-49EE-ABE4-537982227ADA}" srcId="{0F795C94-A7A8-4BF0-B564-8D0D2B601130}" destId="{1579B5AA-41F2-41EA-ADE6-937055150647}" srcOrd="4" destOrd="0" parTransId="{464A143B-6387-49ED-A326-BFC400CB56C9}" sibTransId="{C2C60DC3-63ED-4A12-9FBD-2851E689ADD2}"/>
    <dgm:cxn modelId="{A3DA17A1-2D60-4D6B-AA69-FE86EEAC13FB}" type="presOf" srcId="{5768C53C-EDA2-425B-B3AF-F2817E5A2B72}" destId="{9A92F030-1D46-4CD6-98EF-7F9B078EA811}" srcOrd="0" destOrd="0" presId="urn:microsoft.com/office/officeart/2005/8/layout/default"/>
    <dgm:cxn modelId="{A7A2D9C5-C776-46F7-8861-A4B0E6E7AC01}" srcId="{0F795C94-A7A8-4BF0-B564-8D0D2B601130}" destId="{10BFF3A3-B71B-42FE-90B7-98D948224742}" srcOrd="1" destOrd="0" parTransId="{60598C68-B872-4C30-80E5-909E616A12D2}" sibTransId="{2F69B101-97D5-4B85-97A4-B721683DD372}"/>
    <dgm:cxn modelId="{18B17BC9-A57A-41CE-B91B-3E1705A69012}" type="presOf" srcId="{1579B5AA-41F2-41EA-ADE6-937055150647}" destId="{0B42306C-8CFF-4B5E-B4B2-81F18112F849}" srcOrd="0" destOrd="0" presId="urn:microsoft.com/office/officeart/2005/8/layout/default"/>
    <dgm:cxn modelId="{DE1F5CCD-6D96-45B2-990C-AE3E8E3621C2}" type="presOf" srcId="{F0D03EFC-652D-4425-8109-2A38F706824C}" destId="{0DB55598-D7F5-40B5-8ABD-182ED481F2A6}" srcOrd="0" destOrd="0" presId="urn:microsoft.com/office/officeart/2005/8/layout/default"/>
    <dgm:cxn modelId="{1213CED5-ED4B-42F9-B260-2584D83B36A0}" srcId="{0F795C94-A7A8-4BF0-B564-8D0D2B601130}" destId="{F0D03EFC-652D-4425-8109-2A38F706824C}" srcOrd="3" destOrd="0" parTransId="{557C096F-7027-46D1-A3FB-803F8B37ED8A}" sibTransId="{4980D7D0-7568-414D-B4C9-DB7E243B7CBD}"/>
    <dgm:cxn modelId="{E38CF5E1-DEB3-4644-A044-3EEF53FB7578}" type="presOf" srcId="{10BFF3A3-B71B-42FE-90B7-98D948224742}" destId="{8B25878C-2835-4895-A883-B6FBF10FCB79}" srcOrd="0" destOrd="0" presId="urn:microsoft.com/office/officeart/2005/8/layout/default"/>
    <dgm:cxn modelId="{9564A166-2A2C-46E3-8B7A-C623B0892282}" type="presParOf" srcId="{214D606D-7810-4346-9E4B-5F61FB06A77A}" destId="{9A92F030-1D46-4CD6-98EF-7F9B078EA811}" srcOrd="0" destOrd="0" presId="urn:microsoft.com/office/officeart/2005/8/layout/default"/>
    <dgm:cxn modelId="{2C87FBB8-5779-47CC-989A-FB09D9E8DB49}" type="presParOf" srcId="{214D606D-7810-4346-9E4B-5F61FB06A77A}" destId="{8C3D8758-8622-455F-9B0D-88DE5E50FACB}" srcOrd="1" destOrd="0" presId="urn:microsoft.com/office/officeart/2005/8/layout/default"/>
    <dgm:cxn modelId="{33583835-D842-42D0-94D8-FEA5E8B55E8E}" type="presParOf" srcId="{214D606D-7810-4346-9E4B-5F61FB06A77A}" destId="{8B25878C-2835-4895-A883-B6FBF10FCB79}" srcOrd="2" destOrd="0" presId="urn:microsoft.com/office/officeart/2005/8/layout/default"/>
    <dgm:cxn modelId="{6201AA45-32CB-451E-8F31-FD85E3DB7398}" type="presParOf" srcId="{214D606D-7810-4346-9E4B-5F61FB06A77A}" destId="{FB4D86FF-A762-4B4E-A11D-FC34FB59F297}" srcOrd="3" destOrd="0" presId="urn:microsoft.com/office/officeart/2005/8/layout/default"/>
    <dgm:cxn modelId="{C867E4A3-C2C9-478B-97B7-7E831F693B5C}" type="presParOf" srcId="{214D606D-7810-4346-9E4B-5F61FB06A77A}" destId="{C484D46C-796C-414B-AEE4-A92DAF717613}" srcOrd="4" destOrd="0" presId="urn:microsoft.com/office/officeart/2005/8/layout/default"/>
    <dgm:cxn modelId="{A8DA7C98-8A8F-4417-B532-EAE58BA9C586}" type="presParOf" srcId="{214D606D-7810-4346-9E4B-5F61FB06A77A}" destId="{3F5CB2C0-FD79-491B-83DB-7FCC5CBB5DA9}" srcOrd="5" destOrd="0" presId="urn:microsoft.com/office/officeart/2005/8/layout/default"/>
    <dgm:cxn modelId="{E6E1F0E4-B894-4798-84F8-7499EAF17845}" type="presParOf" srcId="{214D606D-7810-4346-9E4B-5F61FB06A77A}" destId="{0DB55598-D7F5-40B5-8ABD-182ED481F2A6}" srcOrd="6" destOrd="0" presId="urn:microsoft.com/office/officeart/2005/8/layout/default"/>
    <dgm:cxn modelId="{347A6009-CD49-474B-83FB-ED61C40749B0}" type="presParOf" srcId="{214D606D-7810-4346-9E4B-5F61FB06A77A}" destId="{CE16DCEE-32FA-4A27-A067-7A5890136A4F}" srcOrd="7" destOrd="0" presId="urn:microsoft.com/office/officeart/2005/8/layout/default"/>
    <dgm:cxn modelId="{0783503A-75BB-43DE-BAC3-32CF5EA5D443}" type="presParOf" srcId="{214D606D-7810-4346-9E4B-5F61FB06A77A}" destId="{0B42306C-8CFF-4B5E-B4B2-81F18112F849}" srcOrd="8" destOrd="0" presId="urn:microsoft.com/office/officeart/2005/8/layout/default"/>
    <dgm:cxn modelId="{06CC530C-FBA2-49C7-A4D4-7A2C2BF30539}" type="presParOf" srcId="{214D606D-7810-4346-9E4B-5F61FB06A77A}" destId="{1265AC5C-F76E-4374-B132-12B0344A65F9}" srcOrd="9" destOrd="0" presId="urn:microsoft.com/office/officeart/2005/8/layout/default"/>
    <dgm:cxn modelId="{E430E113-13DF-4658-8A8B-A2302A277186}" type="presParOf" srcId="{214D606D-7810-4346-9E4B-5F61FB06A77A}" destId="{A484762D-42A4-4771-829C-2050AD2B09EF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F518F2-741E-4032-9B7C-18D9622D1517}">
      <dsp:nvSpPr>
        <dsp:cNvPr id="0" name=""/>
        <dsp:cNvSpPr/>
      </dsp:nvSpPr>
      <dsp:spPr>
        <a:xfrm>
          <a:off x="0" y="1908"/>
          <a:ext cx="10793412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2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66946C-E6E5-4D9F-8E1B-BB11BCD316FB}">
      <dsp:nvSpPr>
        <dsp:cNvPr id="0" name=""/>
        <dsp:cNvSpPr/>
      </dsp:nvSpPr>
      <dsp:spPr>
        <a:xfrm>
          <a:off x="0" y="1908"/>
          <a:ext cx="10793412" cy="650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>
              <a:latin typeface="Arial" panose="020B0604020202020204" pitchFamily="34" charset="0"/>
              <a:cs typeface="Arial" panose="020B0604020202020204" pitchFamily="34" charset="0"/>
            </a:rPr>
            <a:t>Sherce Hampton- Social Emotional Learning Specialist</a:t>
          </a:r>
        </a:p>
      </dsp:txBody>
      <dsp:txXfrm>
        <a:off x="0" y="1908"/>
        <a:ext cx="10793412" cy="650768"/>
      </dsp:txXfrm>
    </dsp:sp>
    <dsp:sp modelId="{C1381A38-BFBC-476B-AD9B-971E10145E46}">
      <dsp:nvSpPr>
        <dsp:cNvPr id="0" name=""/>
        <dsp:cNvSpPr/>
      </dsp:nvSpPr>
      <dsp:spPr>
        <a:xfrm>
          <a:off x="0" y="652676"/>
          <a:ext cx="10793412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2">
                <a:hueOff val="719998"/>
                <a:satOff val="-370"/>
                <a:lumOff val="-941"/>
                <a:alphaOff val="0"/>
                <a:shade val="88000"/>
                <a:lumMod val="88000"/>
              </a:schemeClr>
              <a:schemeClr val="accent2">
                <a:hueOff val="719998"/>
                <a:satOff val="-370"/>
                <a:lumOff val="-941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719998"/>
              <a:satOff val="-370"/>
              <a:lumOff val="-94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6FE4CD-5BE4-433A-9731-078B60EF2BFE}">
      <dsp:nvSpPr>
        <dsp:cNvPr id="0" name=""/>
        <dsp:cNvSpPr/>
      </dsp:nvSpPr>
      <dsp:spPr>
        <a:xfrm>
          <a:off x="0" y="652676"/>
          <a:ext cx="10793412" cy="650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>
              <a:latin typeface="Arial" panose="020B0604020202020204" pitchFamily="34" charset="0"/>
              <a:cs typeface="Arial" panose="020B0604020202020204" pitchFamily="34" charset="0"/>
            </a:rPr>
            <a:t>Danny Cranford- English Language Arts Teacher</a:t>
          </a:r>
        </a:p>
      </dsp:txBody>
      <dsp:txXfrm>
        <a:off x="0" y="652676"/>
        <a:ext cx="10793412" cy="650768"/>
      </dsp:txXfrm>
    </dsp:sp>
    <dsp:sp modelId="{BC48C3AD-7370-4B8C-BDEC-4A8127C64101}">
      <dsp:nvSpPr>
        <dsp:cNvPr id="0" name=""/>
        <dsp:cNvSpPr/>
      </dsp:nvSpPr>
      <dsp:spPr>
        <a:xfrm>
          <a:off x="0" y="1303444"/>
          <a:ext cx="10793412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2">
                <a:hueOff val="1439995"/>
                <a:satOff val="-740"/>
                <a:lumOff val="-1882"/>
                <a:alphaOff val="0"/>
                <a:shade val="88000"/>
                <a:lumMod val="88000"/>
              </a:schemeClr>
              <a:schemeClr val="accent2">
                <a:hueOff val="1439995"/>
                <a:satOff val="-740"/>
                <a:lumOff val="-1882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1439995"/>
              <a:satOff val="-740"/>
              <a:lumOff val="-188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460F84-A156-4D0B-A001-0097D8F60328}">
      <dsp:nvSpPr>
        <dsp:cNvPr id="0" name=""/>
        <dsp:cNvSpPr/>
      </dsp:nvSpPr>
      <dsp:spPr>
        <a:xfrm>
          <a:off x="0" y="1303444"/>
          <a:ext cx="10793412" cy="650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latin typeface="Arial" panose="020B0604020202020204" pitchFamily="34" charset="0"/>
              <a:cs typeface="Arial" panose="020B0604020202020204" pitchFamily="34" charset="0"/>
            </a:rPr>
            <a:t>Laura House- Social Studies Teacher/Social Emotional Learning</a:t>
          </a:r>
        </a:p>
      </dsp:txBody>
      <dsp:txXfrm>
        <a:off x="0" y="1303444"/>
        <a:ext cx="10793412" cy="650768"/>
      </dsp:txXfrm>
    </dsp:sp>
    <dsp:sp modelId="{2B992910-EDB7-42EC-BD46-F9EF117CBF90}">
      <dsp:nvSpPr>
        <dsp:cNvPr id="0" name=""/>
        <dsp:cNvSpPr/>
      </dsp:nvSpPr>
      <dsp:spPr>
        <a:xfrm>
          <a:off x="0" y="1954212"/>
          <a:ext cx="10793412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2">
                <a:hueOff val="2159993"/>
                <a:satOff val="-1110"/>
                <a:lumOff val="-2824"/>
                <a:alphaOff val="0"/>
                <a:shade val="88000"/>
                <a:lumMod val="88000"/>
              </a:schemeClr>
              <a:schemeClr val="accent2">
                <a:hueOff val="2159993"/>
                <a:satOff val="-1110"/>
                <a:lumOff val="-2824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2159993"/>
              <a:satOff val="-1110"/>
              <a:lumOff val="-282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91D917-0754-44B0-B5DA-A2FBF806560E}">
      <dsp:nvSpPr>
        <dsp:cNvPr id="0" name=""/>
        <dsp:cNvSpPr/>
      </dsp:nvSpPr>
      <dsp:spPr>
        <a:xfrm>
          <a:off x="0" y="1954212"/>
          <a:ext cx="10793412" cy="650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>
              <a:latin typeface="Arial" panose="020B0604020202020204" pitchFamily="34" charset="0"/>
              <a:cs typeface="Arial" panose="020B0604020202020204" pitchFamily="34" charset="0"/>
            </a:rPr>
            <a:t>Todd Ritchie- Social Studies Teacher</a:t>
          </a:r>
        </a:p>
      </dsp:txBody>
      <dsp:txXfrm>
        <a:off x="0" y="1954212"/>
        <a:ext cx="10793412" cy="650768"/>
      </dsp:txXfrm>
    </dsp:sp>
    <dsp:sp modelId="{CB155396-0072-4992-A719-C1465B539D1B}">
      <dsp:nvSpPr>
        <dsp:cNvPr id="0" name=""/>
        <dsp:cNvSpPr/>
      </dsp:nvSpPr>
      <dsp:spPr>
        <a:xfrm>
          <a:off x="0" y="2604980"/>
          <a:ext cx="10793412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2">
                <a:hueOff val="2879991"/>
                <a:satOff val="-1480"/>
                <a:lumOff val="-3765"/>
                <a:alphaOff val="0"/>
                <a:shade val="88000"/>
                <a:lumMod val="88000"/>
              </a:schemeClr>
              <a:schemeClr val="accent2">
                <a:hueOff val="2879991"/>
                <a:satOff val="-1480"/>
                <a:lumOff val="-3765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2879991"/>
              <a:satOff val="-1480"/>
              <a:lumOff val="-376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FA5D0E-3946-4F0D-9086-AA48A14CA978}">
      <dsp:nvSpPr>
        <dsp:cNvPr id="0" name=""/>
        <dsp:cNvSpPr/>
      </dsp:nvSpPr>
      <dsp:spPr>
        <a:xfrm>
          <a:off x="0" y="2604980"/>
          <a:ext cx="10793412" cy="650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>
              <a:latin typeface="Arial" panose="020B0604020202020204" pitchFamily="34" charset="0"/>
              <a:cs typeface="Arial" panose="020B0604020202020204" pitchFamily="34" charset="0"/>
            </a:rPr>
            <a:t>Cathy Tollett-  Math Teacher</a:t>
          </a:r>
        </a:p>
      </dsp:txBody>
      <dsp:txXfrm>
        <a:off x="0" y="2604980"/>
        <a:ext cx="10793412" cy="650768"/>
      </dsp:txXfrm>
    </dsp:sp>
    <dsp:sp modelId="{363558BF-315F-4CB8-971F-65883387AD89}">
      <dsp:nvSpPr>
        <dsp:cNvPr id="0" name=""/>
        <dsp:cNvSpPr/>
      </dsp:nvSpPr>
      <dsp:spPr>
        <a:xfrm>
          <a:off x="0" y="3255748"/>
          <a:ext cx="10793412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2">
                <a:hueOff val="3599988"/>
                <a:satOff val="-1850"/>
                <a:lumOff val="-4706"/>
                <a:alphaOff val="0"/>
                <a:shade val="88000"/>
                <a:lumMod val="88000"/>
              </a:schemeClr>
              <a:schemeClr val="accent2">
                <a:hueOff val="3599988"/>
                <a:satOff val="-1850"/>
                <a:lumOff val="-4706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3599988"/>
              <a:satOff val="-1850"/>
              <a:lumOff val="-470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D63783-37D7-4C22-BC40-D6EE0CC2864B}">
      <dsp:nvSpPr>
        <dsp:cNvPr id="0" name=""/>
        <dsp:cNvSpPr/>
      </dsp:nvSpPr>
      <dsp:spPr>
        <a:xfrm>
          <a:off x="0" y="3255748"/>
          <a:ext cx="10793412" cy="650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255748"/>
        <a:ext cx="10793412" cy="6507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963961-8F18-4D74-B6AA-AF6E9994F046}">
      <dsp:nvSpPr>
        <dsp:cNvPr id="0" name=""/>
        <dsp:cNvSpPr/>
      </dsp:nvSpPr>
      <dsp:spPr>
        <a:xfrm>
          <a:off x="165436" y="715026"/>
          <a:ext cx="906969" cy="906969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114AD7-6C2D-4FD4-ACD2-40DCC7818268}">
      <dsp:nvSpPr>
        <dsp:cNvPr id="0" name=""/>
        <dsp:cNvSpPr/>
      </dsp:nvSpPr>
      <dsp:spPr>
        <a:xfrm>
          <a:off x="355899" y="905490"/>
          <a:ext cx="526042" cy="526042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FD5DB3-7930-42C7-9489-12565CAFB363}">
      <dsp:nvSpPr>
        <dsp:cNvPr id="0" name=""/>
        <dsp:cNvSpPr/>
      </dsp:nvSpPr>
      <dsp:spPr>
        <a:xfrm>
          <a:off x="1266756" y="715026"/>
          <a:ext cx="2137856" cy="9069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Credit Recovery</a:t>
          </a:r>
        </a:p>
      </dsp:txBody>
      <dsp:txXfrm>
        <a:off x="1266756" y="715026"/>
        <a:ext cx="2137856" cy="906969"/>
      </dsp:txXfrm>
    </dsp:sp>
    <dsp:sp modelId="{DFC5D694-FE26-4973-BEB7-D55D91FB3781}">
      <dsp:nvSpPr>
        <dsp:cNvPr id="0" name=""/>
        <dsp:cNvSpPr/>
      </dsp:nvSpPr>
      <dsp:spPr>
        <a:xfrm>
          <a:off x="3777118" y="715026"/>
          <a:ext cx="906969" cy="906969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9D9F50-74E7-405D-B53B-E6594C11093E}">
      <dsp:nvSpPr>
        <dsp:cNvPr id="0" name=""/>
        <dsp:cNvSpPr/>
      </dsp:nvSpPr>
      <dsp:spPr>
        <a:xfrm>
          <a:off x="3967581" y="905490"/>
          <a:ext cx="526042" cy="526042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828632-0629-48D9-92A4-F5A44D4AA705}">
      <dsp:nvSpPr>
        <dsp:cNvPr id="0" name=""/>
        <dsp:cNvSpPr/>
      </dsp:nvSpPr>
      <dsp:spPr>
        <a:xfrm>
          <a:off x="4878438" y="715026"/>
          <a:ext cx="2137856" cy="9069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Tutoring</a:t>
          </a:r>
        </a:p>
      </dsp:txBody>
      <dsp:txXfrm>
        <a:off x="4878438" y="715026"/>
        <a:ext cx="2137856" cy="906969"/>
      </dsp:txXfrm>
    </dsp:sp>
    <dsp:sp modelId="{93F832BF-A7CA-4B0D-A8E4-73D34B433484}">
      <dsp:nvSpPr>
        <dsp:cNvPr id="0" name=""/>
        <dsp:cNvSpPr/>
      </dsp:nvSpPr>
      <dsp:spPr>
        <a:xfrm>
          <a:off x="7388800" y="715026"/>
          <a:ext cx="906969" cy="906969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6B439A-CF2D-4023-9C91-282EAA737733}">
      <dsp:nvSpPr>
        <dsp:cNvPr id="0" name=""/>
        <dsp:cNvSpPr/>
      </dsp:nvSpPr>
      <dsp:spPr>
        <a:xfrm>
          <a:off x="7579263" y="905490"/>
          <a:ext cx="526042" cy="526042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C54197-4ABE-4417-BC23-E2FF877816FC}">
      <dsp:nvSpPr>
        <dsp:cNvPr id="0" name=""/>
        <dsp:cNvSpPr/>
      </dsp:nvSpPr>
      <dsp:spPr>
        <a:xfrm>
          <a:off x="8490120" y="715026"/>
          <a:ext cx="2137856" cy="9069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College Prep Courses for Seniors</a:t>
          </a:r>
        </a:p>
      </dsp:txBody>
      <dsp:txXfrm>
        <a:off x="8490120" y="715026"/>
        <a:ext cx="2137856" cy="906969"/>
      </dsp:txXfrm>
    </dsp:sp>
    <dsp:sp modelId="{CEB33314-FBBC-4827-AC83-3914C471F93B}">
      <dsp:nvSpPr>
        <dsp:cNvPr id="0" name=""/>
        <dsp:cNvSpPr/>
      </dsp:nvSpPr>
      <dsp:spPr>
        <a:xfrm>
          <a:off x="165436" y="2286428"/>
          <a:ext cx="906969" cy="906969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E68F3D-810F-4FC7-A035-DB070B3A6182}">
      <dsp:nvSpPr>
        <dsp:cNvPr id="0" name=""/>
        <dsp:cNvSpPr/>
      </dsp:nvSpPr>
      <dsp:spPr>
        <a:xfrm>
          <a:off x="355899" y="2476892"/>
          <a:ext cx="526042" cy="526042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8A0D59-B086-4664-BC26-C1577489D94E}">
      <dsp:nvSpPr>
        <dsp:cNvPr id="0" name=""/>
        <dsp:cNvSpPr/>
      </dsp:nvSpPr>
      <dsp:spPr>
        <a:xfrm>
          <a:off x="1266756" y="2286428"/>
          <a:ext cx="2137856" cy="9069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STAAR</a:t>
          </a:r>
          <a:r>
            <a:rPr lang="en-US" sz="2800" kern="1200" dirty="0"/>
            <a:t> </a:t>
          </a:r>
          <a:r>
            <a:rPr lang="en-US" sz="2800" kern="1200" dirty="0" err="1"/>
            <a:t>EOC</a:t>
          </a:r>
          <a:r>
            <a:rPr lang="en-US" sz="2800" kern="1200" dirty="0"/>
            <a:t> Remediation</a:t>
          </a:r>
        </a:p>
      </dsp:txBody>
      <dsp:txXfrm>
        <a:off x="1266756" y="2286428"/>
        <a:ext cx="2137856" cy="906969"/>
      </dsp:txXfrm>
    </dsp:sp>
    <dsp:sp modelId="{B26FA449-8953-400F-BE69-F08871FA8AF6}">
      <dsp:nvSpPr>
        <dsp:cNvPr id="0" name=""/>
        <dsp:cNvSpPr/>
      </dsp:nvSpPr>
      <dsp:spPr>
        <a:xfrm>
          <a:off x="3777118" y="2286428"/>
          <a:ext cx="906969" cy="906969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65E9FE-04A3-47E0-BFCB-C22AF004F3F4}">
      <dsp:nvSpPr>
        <dsp:cNvPr id="0" name=""/>
        <dsp:cNvSpPr/>
      </dsp:nvSpPr>
      <dsp:spPr>
        <a:xfrm>
          <a:off x="3967581" y="2476892"/>
          <a:ext cx="526042" cy="526042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E4F275-3E63-4D70-8916-40C97955374C}">
      <dsp:nvSpPr>
        <dsp:cNvPr id="0" name=""/>
        <dsp:cNvSpPr/>
      </dsp:nvSpPr>
      <dsp:spPr>
        <a:xfrm>
          <a:off x="4878438" y="2286428"/>
          <a:ext cx="2137856" cy="9069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Mentoring</a:t>
          </a:r>
        </a:p>
      </dsp:txBody>
      <dsp:txXfrm>
        <a:off x="4878438" y="2286428"/>
        <a:ext cx="2137856" cy="9069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84B4B9-9437-4481-8871-F2297A462052}">
      <dsp:nvSpPr>
        <dsp:cNvPr id="0" name=""/>
        <dsp:cNvSpPr/>
      </dsp:nvSpPr>
      <dsp:spPr>
        <a:xfrm>
          <a:off x="0" y="2366"/>
          <a:ext cx="4302125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323D0D-54D5-4A29-A42A-5EE96F3C33EF}">
      <dsp:nvSpPr>
        <dsp:cNvPr id="0" name=""/>
        <dsp:cNvSpPr/>
      </dsp:nvSpPr>
      <dsp:spPr>
        <a:xfrm>
          <a:off x="0" y="2366"/>
          <a:ext cx="4302125" cy="806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 dirty="0">
              <a:latin typeface="Arial" panose="020B0604020202020204" pitchFamily="34" charset="0"/>
              <a:cs typeface="Arial" panose="020B0604020202020204" pitchFamily="34" charset="0"/>
            </a:rPr>
            <a:t>NCAA- National Collegiate Athletic Association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366"/>
        <a:ext cx="4302125" cy="806984"/>
      </dsp:txXfrm>
    </dsp:sp>
    <dsp:sp modelId="{3D161D60-B379-4900-8F33-6B17223B57F5}">
      <dsp:nvSpPr>
        <dsp:cNvPr id="0" name=""/>
        <dsp:cNvSpPr/>
      </dsp:nvSpPr>
      <dsp:spPr>
        <a:xfrm>
          <a:off x="0" y="809350"/>
          <a:ext cx="4302125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D589C7-4BCC-404F-896A-4F345110959F}">
      <dsp:nvSpPr>
        <dsp:cNvPr id="0" name=""/>
        <dsp:cNvSpPr/>
      </dsp:nvSpPr>
      <dsp:spPr>
        <a:xfrm>
          <a:off x="0" y="809350"/>
          <a:ext cx="4302125" cy="806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 dirty="0">
              <a:latin typeface="Arial" panose="020B0604020202020204" pitchFamily="34" charset="0"/>
              <a:cs typeface="Arial" panose="020B0604020202020204" pitchFamily="34" charset="0"/>
            </a:rPr>
            <a:t>Enrolled in one Class at a time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809350"/>
        <a:ext cx="4302125" cy="806984"/>
      </dsp:txXfrm>
    </dsp:sp>
    <dsp:sp modelId="{A1896EF0-76BF-40B7-B6AD-70DB2B63BBBF}">
      <dsp:nvSpPr>
        <dsp:cNvPr id="0" name=""/>
        <dsp:cNvSpPr/>
      </dsp:nvSpPr>
      <dsp:spPr>
        <a:xfrm>
          <a:off x="0" y="1616334"/>
          <a:ext cx="4302125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4802F5-02BE-4A97-9045-D97C67C7D1E1}">
      <dsp:nvSpPr>
        <dsp:cNvPr id="0" name=""/>
        <dsp:cNvSpPr/>
      </dsp:nvSpPr>
      <dsp:spPr>
        <a:xfrm>
          <a:off x="0" y="1616334"/>
          <a:ext cx="4302125" cy="806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Additional Lab opportunities by appointment:  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 Before School, During Lunch, After School</a:t>
          </a:r>
        </a:p>
      </dsp:txBody>
      <dsp:txXfrm>
        <a:off x="0" y="1616334"/>
        <a:ext cx="4302125" cy="806984"/>
      </dsp:txXfrm>
    </dsp:sp>
    <dsp:sp modelId="{F5EE04B5-C984-44CD-B634-AC9787E32A72}">
      <dsp:nvSpPr>
        <dsp:cNvPr id="0" name=""/>
        <dsp:cNvSpPr/>
      </dsp:nvSpPr>
      <dsp:spPr>
        <a:xfrm>
          <a:off x="0" y="2423318"/>
          <a:ext cx="4302125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BA750C-1A2E-47EA-931D-E385B77752CB}">
      <dsp:nvSpPr>
        <dsp:cNvPr id="0" name=""/>
        <dsp:cNvSpPr/>
      </dsp:nvSpPr>
      <dsp:spPr>
        <a:xfrm>
          <a:off x="0" y="2423319"/>
          <a:ext cx="4302125" cy="806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Must complete classes according to the plan or may be dropped from the lab</a:t>
          </a:r>
        </a:p>
      </dsp:txBody>
      <dsp:txXfrm>
        <a:off x="0" y="2423319"/>
        <a:ext cx="4302125" cy="806984"/>
      </dsp:txXfrm>
    </dsp:sp>
    <dsp:sp modelId="{14C4FAAF-5444-4528-8D6F-2B954666F050}">
      <dsp:nvSpPr>
        <dsp:cNvPr id="0" name=""/>
        <dsp:cNvSpPr/>
      </dsp:nvSpPr>
      <dsp:spPr>
        <a:xfrm>
          <a:off x="0" y="3230303"/>
          <a:ext cx="4302125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E3F582-087A-453B-BFAB-067F3E73F840}">
      <dsp:nvSpPr>
        <dsp:cNvPr id="0" name=""/>
        <dsp:cNvSpPr/>
      </dsp:nvSpPr>
      <dsp:spPr>
        <a:xfrm>
          <a:off x="0" y="3230303"/>
          <a:ext cx="4302125" cy="806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Students are encouraged to work on Edgenuity at home</a:t>
          </a:r>
        </a:p>
      </dsp:txBody>
      <dsp:txXfrm>
        <a:off x="0" y="3230303"/>
        <a:ext cx="4302125" cy="806984"/>
      </dsp:txXfrm>
    </dsp:sp>
    <dsp:sp modelId="{0E39E1F3-5F11-451B-AA4C-A49A78E4AA3C}">
      <dsp:nvSpPr>
        <dsp:cNvPr id="0" name=""/>
        <dsp:cNvSpPr/>
      </dsp:nvSpPr>
      <dsp:spPr>
        <a:xfrm>
          <a:off x="0" y="4037287"/>
          <a:ext cx="4302125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7BF585-8521-4101-A772-0E1934472F26}">
      <dsp:nvSpPr>
        <dsp:cNvPr id="0" name=""/>
        <dsp:cNvSpPr/>
      </dsp:nvSpPr>
      <dsp:spPr>
        <a:xfrm>
          <a:off x="0" y="4037287"/>
          <a:ext cx="4302125" cy="806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Must stay on task and comply with lab, HHHS, and District rules and policies</a:t>
          </a:r>
        </a:p>
      </dsp:txBody>
      <dsp:txXfrm>
        <a:off x="0" y="4037287"/>
        <a:ext cx="4302125" cy="8069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3CB414-2A11-499C-9A2B-6850F0262028}">
      <dsp:nvSpPr>
        <dsp:cNvPr id="0" name=""/>
        <dsp:cNvSpPr/>
      </dsp:nvSpPr>
      <dsp:spPr>
        <a:xfrm>
          <a:off x="3045" y="850625"/>
          <a:ext cx="2174412" cy="138075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686B30-E5D5-4CA4-B945-09DD3B3C8FC9}">
      <dsp:nvSpPr>
        <dsp:cNvPr id="0" name=""/>
        <dsp:cNvSpPr/>
      </dsp:nvSpPr>
      <dsp:spPr>
        <a:xfrm>
          <a:off x="244646" y="1080147"/>
          <a:ext cx="2174412" cy="13807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Teacher in the Lab</a:t>
          </a:r>
        </a:p>
      </dsp:txBody>
      <dsp:txXfrm>
        <a:off x="285087" y="1120588"/>
        <a:ext cx="2093530" cy="1299869"/>
      </dsp:txXfrm>
    </dsp:sp>
    <dsp:sp modelId="{27AB112F-AD87-4447-9B90-502DEDD0FAD6}">
      <dsp:nvSpPr>
        <dsp:cNvPr id="0" name=""/>
        <dsp:cNvSpPr/>
      </dsp:nvSpPr>
      <dsp:spPr>
        <a:xfrm>
          <a:off x="2660660" y="850625"/>
          <a:ext cx="2174412" cy="138075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34C978-73AF-46AD-A981-395C93372411}">
      <dsp:nvSpPr>
        <dsp:cNvPr id="0" name=""/>
        <dsp:cNvSpPr/>
      </dsp:nvSpPr>
      <dsp:spPr>
        <a:xfrm>
          <a:off x="2902261" y="1080147"/>
          <a:ext cx="2174412" cy="13807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Monitor Students Progress</a:t>
          </a:r>
        </a:p>
      </dsp:txBody>
      <dsp:txXfrm>
        <a:off x="2942702" y="1120588"/>
        <a:ext cx="2093530" cy="1299869"/>
      </dsp:txXfrm>
    </dsp:sp>
    <dsp:sp modelId="{8A303B86-BCA0-4BE8-BB64-5A95BBF9725C}">
      <dsp:nvSpPr>
        <dsp:cNvPr id="0" name=""/>
        <dsp:cNvSpPr/>
      </dsp:nvSpPr>
      <dsp:spPr>
        <a:xfrm>
          <a:off x="5318275" y="850625"/>
          <a:ext cx="2174412" cy="138075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55E8CC-6198-4BB3-A347-A4C9B9D5D89C}">
      <dsp:nvSpPr>
        <dsp:cNvPr id="0" name=""/>
        <dsp:cNvSpPr/>
      </dsp:nvSpPr>
      <dsp:spPr>
        <a:xfrm>
          <a:off x="5559877" y="1080147"/>
          <a:ext cx="2174412" cy="13807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Encourage Students </a:t>
          </a:r>
        </a:p>
      </dsp:txBody>
      <dsp:txXfrm>
        <a:off x="5600318" y="1120588"/>
        <a:ext cx="2093530" cy="1299869"/>
      </dsp:txXfrm>
    </dsp:sp>
    <dsp:sp modelId="{A0E75DE4-256D-423C-A7F7-542C0335CEBD}">
      <dsp:nvSpPr>
        <dsp:cNvPr id="0" name=""/>
        <dsp:cNvSpPr/>
      </dsp:nvSpPr>
      <dsp:spPr>
        <a:xfrm>
          <a:off x="7975890" y="850625"/>
          <a:ext cx="2174412" cy="138075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306C9E-E413-4AF3-8DDF-D48BC6ED0732}">
      <dsp:nvSpPr>
        <dsp:cNvPr id="0" name=""/>
        <dsp:cNvSpPr/>
      </dsp:nvSpPr>
      <dsp:spPr>
        <a:xfrm>
          <a:off x="8217492" y="1080147"/>
          <a:ext cx="2174412" cy="13807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Communicate with Student/Parent About Classroom Conduct</a:t>
          </a:r>
        </a:p>
      </dsp:txBody>
      <dsp:txXfrm>
        <a:off x="8257933" y="1120588"/>
        <a:ext cx="2093530" cy="12998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92F030-1D46-4CD6-98EF-7F9B078EA811}">
      <dsp:nvSpPr>
        <dsp:cNvPr id="0" name=""/>
        <dsp:cNvSpPr/>
      </dsp:nvSpPr>
      <dsp:spPr>
        <a:xfrm>
          <a:off x="609064" y="340"/>
          <a:ext cx="2867680" cy="17206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Review  and grade assignments </a:t>
          </a:r>
        </a:p>
      </dsp:txBody>
      <dsp:txXfrm>
        <a:off x="609064" y="340"/>
        <a:ext cx="2867680" cy="1720608"/>
      </dsp:txXfrm>
    </dsp:sp>
    <dsp:sp modelId="{8B25878C-2835-4895-A883-B6FBF10FCB79}">
      <dsp:nvSpPr>
        <dsp:cNvPr id="0" name=""/>
        <dsp:cNvSpPr/>
      </dsp:nvSpPr>
      <dsp:spPr>
        <a:xfrm>
          <a:off x="3763513" y="340"/>
          <a:ext cx="2867680" cy="17206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Monitor student progress and provide instructional feedback on progress</a:t>
          </a:r>
        </a:p>
      </dsp:txBody>
      <dsp:txXfrm>
        <a:off x="3763513" y="340"/>
        <a:ext cx="2867680" cy="1720608"/>
      </dsp:txXfrm>
    </dsp:sp>
    <dsp:sp modelId="{C484D46C-796C-414B-AEE4-A92DAF717613}">
      <dsp:nvSpPr>
        <dsp:cNvPr id="0" name=""/>
        <dsp:cNvSpPr/>
      </dsp:nvSpPr>
      <dsp:spPr>
        <a:xfrm>
          <a:off x="6917961" y="340"/>
          <a:ext cx="2867680" cy="17206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Provide support for course content including remediation and tutorials as needed</a:t>
          </a:r>
        </a:p>
      </dsp:txBody>
      <dsp:txXfrm>
        <a:off x="6917961" y="340"/>
        <a:ext cx="2867680" cy="1720608"/>
      </dsp:txXfrm>
    </dsp:sp>
    <dsp:sp modelId="{0DB55598-D7F5-40B5-8ABD-182ED481F2A6}">
      <dsp:nvSpPr>
        <dsp:cNvPr id="0" name=""/>
        <dsp:cNvSpPr/>
      </dsp:nvSpPr>
      <dsp:spPr>
        <a:xfrm>
          <a:off x="609064" y="2007716"/>
          <a:ext cx="2867680" cy="17206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Communicate with parents/students/lab teacher as needed </a:t>
          </a:r>
        </a:p>
      </dsp:txBody>
      <dsp:txXfrm>
        <a:off x="609064" y="2007716"/>
        <a:ext cx="2867680" cy="1720608"/>
      </dsp:txXfrm>
    </dsp:sp>
    <dsp:sp modelId="{0B42306C-8CFF-4B5E-B4B2-81F18112F849}">
      <dsp:nvSpPr>
        <dsp:cNvPr id="0" name=""/>
        <dsp:cNvSpPr/>
      </dsp:nvSpPr>
      <dsp:spPr>
        <a:xfrm>
          <a:off x="3763513" y="2007716"/>
          <a:ext cx="2867680" cy="17206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Submit progress reports, eligibility reports, marking period grades, and semester grades</a:t>
          </a:r>
        </a:p>
      </dsp:txBody>
      <dsp:txXfrm>
        <a:off x="3763513" y="2007716"/>
        <a:ext cx="2867680" cy="1720608"/>
      </dsp:txXfrm>
    </dsp:sp>
    <dsp:sp modelId="{A484762D-42A4-4771-829C-2050AD2B09EF}">
      <dsp:nvSpPr>
        <dsp:cNvPr id="0" name=""/>
        <dsp:cNvSpPr/>
      </dsp:nvSpPr>
      <dsp:spPr>
        <a:xfrm>
          <a:off x="6917961" y="2007716"/>
          <a:ext cx="2867680" cy="17206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Only the Teacher of Record can open tests/quizes</a:t>
          </a:r>
        </a:p>
      </dsp:txBody>
      <dsp:txXfrm>
        <a:off x="6917961" y="2007716"/>
        <a:ext cx="2867680" cy="17206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9/11/2023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9/11/2023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9/11/2023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9/11/2023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9/11/2023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9/11/2023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776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9/11/2023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9/11/2023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9/11/2023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9/11/2023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9/11/2023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9/11/2023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87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bit.ly/hhhsintervention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0F206-AD7F-A07E-967D-64B2AADDE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251424" y="365129"/>
            <a:ext cx="10387174" cy="3080808"/>
          </a:xfrm>
        </p:spPr>
        <p:txBody>
          <a:bodyPr>
            <a:normAutofit/>
          </a:bodyPr>
          <a:lstStyle/>
          <a:p>
            <a:r>
              <a:rPr lang="en-US" sz="7200" dirty="0"/>
              <a:t>HHHS online learning lab: Credit Recovery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BB33C5-DE67-885B-30C2-3BF3486AE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891288" y="3480042"/>
            <a:ext cx="9755187" cy="550333"/>
          </a:xfrm>
        </p:spPr>
        <p:txBody>
          <a:bodyPr/>
          <a:lstStyle/>
          <a:p>
            <a:r>
              <a:rPr lang="en-US" dirty="0"/>
              <a:t>Parent presentation</a:t>
            </a:r>
          </a:p>
          <a:p>
            <a:r>
              <a:rPr lang="en-US" dirty="0"/>
              <a:t>September 5, 2023</a:t>
            </a:r>
          </a:p>
        </p:txBody>
      </p:sp>
    </p:spTree>
    <p:extLst>
      <p:ext uri="{BB962C8B-B14F-4D97-AF65-F5344CB8AC3E}">
        <p14:creationId xmlns:p14="http://schemas.microsoft.com/office/powerpoint/2010/main" val="2044154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5B800-8A9F-86E0-CCD1-DBB4DD93A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Lab Teacher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E5FBD57C-EC9F-7D39-1090-23FF921DD31F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00346678"/>
              </p:ext>
            </p:extLst>
          </p:nvPr>
        </p:nvGraphicFramePr>
        <p:xfrm>
          <a:off x="685800" y="2063750"/>
          <a:ext cx="10394950" cy="331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98105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A372-53E2-305F-FC75-457DEE686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Edgenuity Teacher of Record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99410A9-8DF8-1859-B5F7-3925240B38C3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52143902"/>
              </p:ext>
            </p:extLst>
          </p:nvPr>
        </p:nvGraphicFramePr>
        <p:xfrm>
          <a:off x="685800" y="1645920"/>
          <a:ext cx="10394707" cy="3728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4778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C9D2FF5-C78D-4D0F-A2C2-55D9A33B0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DABCD50-2A43-4A08-8C91-7149DE056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0B66C21B-84DF-40D9-824D-29F01DB171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07EC9A-1A49-428D-BC58-912B66DEC2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094412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1C2480-325F-9C93-8D31-4BB9AF8AA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4858965" cy="48469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Message Edgenuity Teachers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D12D5-9341-18FD-46D4-F60CB54CD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7446" y="685800"/>
            <a:ext cx="4453061" cy="484696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B80E0F"/>
              </a:buClr>
              <a:buSzPct val="160000"/>
              <a:buNone/>
              <a:tabLst/>
              <a:defRPr/>
            </a:pPr>
            <a:r>
              <a:rPr kumimoji="0" lang="en-US" sz="2400" b="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Send Remind texts for the following:</a:t>
            </a:r>
          </a:p>
          <a:p>
            <a:pPr marL="685800" marR="0" lvl="1" indent="-228600" defTabSz="914400" rtl="0" eaLnBrk="1" fontAlgn="auto" latinLnBrk="0" hangingPunct="1">
              <a:spcBef>
                <a:spcPts val="500"/>
              </a:spcBef>
              <a:spcAft>
                <a:spcPts val="0"/>
              </a:spcAft>
              <a:buClr>
                <a:srgbClr val="B80E0F"/>
              </a:buClr>
              <a:buSzPct val="16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have test/Retakes Open</a:t>
            </a:r>
          </a:p>
          <a:p>
            <a:pPr marL="685800" marR="0" lvl="1" indent="-228600" defTabSz="914400" rtl="0" eaLnBrk="1" fontAlgn="auto" latinLnBrk="0" hangingPunct="1">
              <a:spcBef>
                <a:spcPts val="500"/>
              </a:spcBef>
              <a:spcAft>
                <a:spcPts val="0"/>
              </a:spcAft>
              <a:buClr>
                <a:srgbClr val="B80E0F"/>
              </a:buClr>
              <a:buSzPct val="16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Schedule Tutoring</a:t>
            </a:r>
          </a:p>
          <a:p>
            <a:pPr marL="685800" marR="0" lvl="1" indent="-228600" defTabSz="914400" rtl="0" eaLnBrk="1" fontAlgn="auto" latinLnBrk="0" hangingPunct="1">
              <a:spcBef>
                <a:spcPts val="500"/>
              </a:spcBef>
              <a:spcAft>
                <a:spcPts val="0"/>
              </a:spcAft>
              <a:buClr>
                <a:srgbClr val="B80E0F"/>
              </a:buClr>
              <a:buSzPct val="16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help with course content</a:t>
            </a:r>
          </a:p>
          <a:p>
            <a:pPr marL="457200" marR="0" lvl="1" indent="0" defTabSz="914400" rtl="0" eaLnBrk="1" fontAlgn="auto" latinLnBrk="0" hangingPunct="1">
              <a:spcBef>
                <a:spcPts val="500"/>
              </a:spcBef>
              <a:spcAft>
                <a:spcPts val="0"/>
              </a:spcAft>
              <a:buClr>
                <a:srgbClr val="B80E0F"/>
              </a:buClr>
              <a:buSzPct val="160000"/>
              <a:buNone/>
              <a:tabLst/>
              <a:defRPr/>
            </a:pPr>
            <a:endParaRPr kumimoji="0" lang="en-US" sz="2000" b="0" i="0" u="none" strike="noStrike" kern="1200" cap="all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defTabSz="914400" rtl="0" eaLnBrk="1" fontAlgn="auto" latinLnBrk="0" hangingPunct="1">
              <a:spcBef>
                <a:spcPts val="500"/>
              </a:spcBef>
              <a:spcAft>
                <a:spcPts val="0"/>
              </a:spcAft>
              <a:buClr>
                <a:srgbClr val="B80E0F"/>
              </a:buClr>
              <a:buSzPct val="160000"/>
              <a:buNone/>
              <a:tabLst/>
              <a:defRPr/>
            </a:pPr>
            <a:r>
              <a:rPr lang="en-US" sz="1600" noProof="0" dirty="0">
                <a:latin typeface="Arial" panose="020B0604020202020204" pitchFamily="34" charset="0"/>
                <a:cs typeface="Arial" panose="020B0604020202020204" pitchFamily="34" charset="0"/>
              </a:rPr>
              <a:t>(Students taking German will send an email to their teacher)</a:t>
            </a:r>
            <a:endParaRPr kumimoji="0" lang="en-US" sz="1600" b="0" i="0" u="none" strike="noStrike" kern="1200" cap="all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defTabSz="914400" rtl="0" eaLnBrk="1" fontAlgn="auto" latinLnBrk="0" hangingPunct="1">
              <a:spcBef>
                <a:spcPts val="500"/>
              </a:spcBef>
              <a:spcAft>
                <a:spcPts val="0"/>
              </a:spcAft>
              <a:buClr>
                <a:srgbClr val="B80E0F"/>
              </a:buClr>
              <a:buSzPct val="160000"/>
              <a:buNone/>
              <a:tabLst/>
              <a:defRPr/>
            </a:pPr>
            <a:endParaRPr kumimoji="0" lang="en-US" sz="2000" b="0" i="0" u="none" strike="noStrike" kern="1200" cap="all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713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7F63487-E694-0EFB-0D73-016807FDF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Edgenuity Teachers of Record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79AF21-3706-433B-AF83-4037BC56C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kern="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kern="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English: Danny Cranford- Text @</a:t>
            </a:r>
            <a:r>
              <a:rPr lang="en-US" sz="2400" kern="0" cap="non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3fhbg3</a:t>
            </a:r>
            <a:r>
              <a:rPr lang="en-US" sz="24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81010 	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sz="2400" b="0" i="0" u="none" strike="noStrike" kern="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Math: Cathy Tollett- Text @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66c48d</a:t>
            </a:r>
            <a:r>
              <a:rPr kumimoji="0" lang="en-US" sz="2400" b="0" i="0" u="none" strike="noStrike" kern="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81010 	</a:t>
            </a:r>
            <a:r>
              <a:rPr lang="en-US" sz="24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</a:t>
            </a:r>
            <a:endParaRPr lang="en-US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Science: Chris Dubois- Text @</a:t>
            </a:r>
            <a:r>
              <a:rPr lang="en-US" sz="2400" kern="0" cap="non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scicr24</a:t>
            </a:r>
            <a:r>
              <a:rPr lang="en-US" sz="24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81010 </a:t>
            </a:r>
            <a:endParaRPr lang="en-US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510540">
              <a:lnSpc>
                <a:spcPct val="125000"/>
              </a:lnSpc>
              <a:spcBef>
                <a:spcPts val="35"/>
              </a:spcBef>
              <a:spcAft>
                <a:spcPts val="0"/>
              </a:spcAft>
              <a:tabLst>
                <a:tab pos="965835" algn="l"/>
              </a:tabLst>
            </a:pPr>
            <a:r>
              <a:rPr lang="en-US" sz="24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 Studies: Laura House-  Text @</a:t>
            </a:r>
            <a:r>
              <a:rPr lang="en-US" sz="2400" kern="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g7c9fb</a:t>
            </a:r>
            <a:r>
              <a:rPr lang="en-US" sz="24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81010</a:t>
            </a:r>
            <a:endParaRPr lang="en-US" sz="3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510540">
              <a:lnSpc>
                <a:spcPct val="125000"/>
              </a:lnSpc>
              <a:spcBef>
                <a:spcPts val="35"/>
              </a:spcBef>
              <a:spcAft>
                <a:spcPts val="0"/>
              </a:spcAft>
              <a:tabLst>
                <a:tab pos="965835" algn="l"/>
              </a:tabLst>
            </a:pPr>
            <a:r>
              <a:rPr kumimoji="0" lang="en-US" sz="2400" b="0" i="0" u="none" strike="noStrike" kern="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Spanish: Carmen Flores- Text @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e7ekbc</a:t>
            </a:r>
            <a:r>
              <a:rPr kumimoji="0" lang="en-US" sz="2400" b="0" i="0" u="none" strike="noStrike" kern="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81010 </a:t>
            </a:r>
          </a:p>
          <a:p>
            <a:pPr marL="0" marR="0" lvl="0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B80E0F"/>
              </a:buClr>
              <a:buSzPct val="16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German: Manuela Gardner Email: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manuela.gardner@killeenisd.org</a:t>
            </a:r>
            <a:endParaRPr kumimoji="0" lang="en-US" sz="3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37870" marR="510540" indent="0">
              <a:lnSpc>
                <a:spcPct val="125000"/>
              </a:lnSpc>
              <a:spcBef>
                <a:spcPts val="35"/>
              </a:spcBef>
              <a:spcAft>
                <a:spcPts val="0"/>
              </a:spcAft>
              <a:buNone/>
              <a:tabLst>
                <a:tab pos="965835" algn="l"/>
              </a:tabLst>
            </a:pPr>
            <a:endParaRPr lang="en-US" sz="2800" kern="100" cap="non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279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ADD7780-AC14-3002-8AB5-C6B2263017E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99582" y="755374"/>
            <a:ext cx="4480925" cy="4611757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Edgenuity for all Class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Smaller Class sizes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Must be at least 16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Walk with HHHS at Graduation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Application Process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Attendance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Discipline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Pick up applications  outside Auditorium (today)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Turn in Application to room 1209 (Ms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 Hampton)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4" name="Content Placeholder 13" descr="Table&#10;&#10;Description automatically generated with medium confidence">
            <a:extLst>
              <a:ext uri="{FF2B5EF4-FFF2-40B4-BE49-F238E27FC236}">
                <a16:creationId xmlns:a16="http://schemas.microsoft.com/office/drawing/2014/main" id="{C1586C8F-6A4F-EBB1-3F70-1A0C50FE46D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51985" y="612637"/>
            <a:ext cx="6447598" cy="4754494"/>
          </a:xfrm>
        </p:spPr>
      </p:pic>
    </p:spTree>
    <p:extLst>
      <p:ext uri="{BB962C8B-B14F-4D97-AF65-F5344CB8AC3E}">
        <p14:creationId xmlns:p14="http://schemas.microsoft.com/office/powerpoint/2010/main" val="3437759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1E927-7F68-B947-8D2E-F35C0A02D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965" y="676563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en-US" dirty="0"/>
              <a:t>Intervention Support Team</a:t>
            </a:r>
            <a:br>
              <a:rPr lang="en-US" dirty="0"/>
            </a:br>
            <a:r>
              <a:rPr lang="en-US" dirty="0"/>
              <a:t>Contact Information: </a:t>
            </a:r>
            <a:br>
              <a:rPr lang="en-US" dirty="0"/>
            </a:br>
            <a:r>
              <a:rPr lang="en-US" sz="4900" dirty="0"/>
              <a:t> </a:t>
            </a:r>
            <a:r>
              <a:rPr lang="en-US" sz="3100" dirty="0"/>
              <a:t>Please USE Remind for Edgenuity Courses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4C33E8-7E2A-4B71-14D9-66E22960DC9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3FE02B-3103-9B99-483E-3E9211381DE1}"/>
              </a:ext>
            </a:extLst>
          </p:cNvPr>
          <p:cNvSpPr txBox="1"/>
          <p:nvPr/>
        </p:nvSpPr>
        <p:spPr>
          <a:xfrm>
            <a:off x="1111493" y="2285324"/>
            <a:ext cx="9769028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AA41E71-81E9-3E23-2896-E04CDEB3C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60" y="2285324"/>
            <a:ext cx="11094558" cy="273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967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391A9-0654-66D2-E17B-C0243C620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en-US" sz="97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t>Questions</a:t>
            </a:r>
            <a:br>
              <a:rPr kumimoji="0" lang="en-US" sz="97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CEDC3-F7FD-0BFA-2802-3E7EBA8B0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2902592"/>
            <a:ext cx="10394707" cy="247929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13800" dirty="0"/>
              <a:t>This Presentation will be Available Monday, September 11</a:t>
            </a:r>
            <a:r>
              <a:rPr lang="en-US" sz="13800" baseline="30000" dirty="0"/>
              <a:t>th</a:t>
            </a:r>
            <a:r>
              <a:rPr lang="en-US" sz="13800" dirty="0"/>
              <a:t>, on the </a:t>
            </a:r>
          </a:p>
          <a:p>
            <a:pPr marL="0" indent="0" algn="ctr">
              <a:buNone/>
            </a:pPr>
            <a:r>
              <a:rPr lang="en-US" sz="13800" dirty="0"/>
              <a:t>HHHS Counseling Center Website at:  </a:t>
            </a:r>
            <a:r>
              <a:rPr lang="en-US" sz="12800" u="sng" cap="none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sz="12800" u="sng" cap="none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bit.ly</a:t>
            </a:r>
            <a:r>
              <a:rPr lang="en-US" sz="12800" u="sng" cap="none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en-US" sz="12800" u="sng" cap="none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hhhsintervention</a:t>
            </a:r>
            <a:r>
              <a:rPr lang="en-US" sz="128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6000" cap="none" dirty="0"/>
              <a:t> </a:t>
            </a:r>
            <a:endParaRPr lang="en-US" sz="13800" dirty="0"/>
          </a:p>
        </p:txBody>
      </p:sp>
    </p:spTree>
    <p:extLst>
      <p:ext uri="{BB962C8B-B14F-4D97-AF65-F5344CB8AC3E}">
        <p14:creationId xmlns:p14="http://schemas.microsoft.com/office/powerpoint/2010/main" val="1204527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C38E665F-010A-4CF3-9B64-5888D0D74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9E0381-7024-375B-6097-DBC54DA09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10792837" cy="1151965"/>
          </a:xfrm>
        </p:spPr>
        <p:txBody>
          <a:bodyPr>
            <a:normAutofit/>
          </a:bodyPr>
          <a:lstStyle/>
          <a:p>
            <a:r>
              <a:rPr lang="en-US" sz="4000" dirty="0"/>
              <a:t>Intervention  Support Team</a:t>
            </a:r>
            <a:br>
              <a:rPr lang="en-US" sz="1800" dirty="0"/>
            </a:br>
            <a:endParaRPr lang="en-US" sz="1800" dirty="0"/>
          </a:p>
        </p:txBody>
      </p:sp>
      <p:graphicFrame>
        <p:nvGraphicFramePr>
          <p:cNvPr id="31" name="Content Placeholder 2">
            <a:extLst>
              <a:ext uri="{FF2B5EF4-FFF2-40B4-BE49-F238E27FC236}">
                <a16:creationId xmlns:a16="http://schemas.microsoft.com/office/drawing/2014/main" id="{428B9D25-994F-782F-AEE8-03676822402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2063750"/>
          <a:ext cx="10793413" cy="3908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73490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38E665F-010A-4CF3-9B64-5888D0D74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0D90B91-A99B-A322-4E4D-F5A8E0396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10792837" cy="1151965"/>
          </a:xfrm>
        </p:spPr>
        <p:txBody>
          <a:bodyPr>
            <a:normAutofit/>
          </a:bodyPr>
          <a:lstStyle/>
          <a:p>
            <a:r>
              <a:rPr lang="en-US" dirty="0"/>
              <a:t>Intervention supports</a:t>
            </a:r>
          </a:p>
        </p:txBody>
      </p:sp>
      <p:graphicFrame>
        <p:nvGraphicFramePr>
          <p:cNvPr id="12" name="Content Placeholder 4">
            <a:extLst>
              <a:ext uri="{FF2B5EF4-FFF2-40B4-BE49-F238E27FC236}">
                <a16:creationId xmlns:a16="http://schemas.microsoft.com/office/drawing/2014/main" id="{85AAEC20-A5E8-1D4E-CC7E-F0C5BBF3ED7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55733827"/>
              </p:ext>
            </p:extLst>
          </p:nvPr>
        </p:nvGraphicFramePr>
        <p:xfrm>
          <a:off x="685800" y="2063750"/>
          <a:ext cx="10793413" cy="3908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35511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65DEE-4110-086C-0ED6-84348460C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Grade Classification by Credits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E7A64-FE01-F9B4-F847-7ACCEDF31F1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Grade	0-5.5 Credits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Grade	6-11.5 Credits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Grade	12-16.5 Credits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Grade	17 Credits or More (Must be a 4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Year Student)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Students can earn up to 7 credits per school year if enrolled in all face-to-face classes.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284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7D17A74-D6E5-67C2-3247-5E07344BCC6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848789" y="203200"/>
            <a:ext cx="5380811" cy="6059055"/>
          </a:xfrm>
        </p:spPr>
      </p:pic>
    </p:spTree>
    <p:extLst>
      <p:ext uri="{BB962C8B-B14F-4D97-AF65-F5344CB8AC3E}">
        <p14:creationId xmlns:p14="http://schemas.microsoft.com/office/powerpoint/2010/main" val="30710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C9D2FF5-C78D-4D0F-A2C2-55D9A33B0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DABCD50-2A43-4A08-8C91-7149DE056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0B66C21B-84DF-40D9-824D-29F01DB171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07EC9A-1A49-428D-BC58-912B66DEC2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094412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A65555-D57E-1A61-502A-B508CA8F2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4858965" cy="48469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Lab Expectations Overview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FB87835B-40A0-ECB9-013F-AD1EDF6FECEC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50486412"/>
              </p:ext>
            </p:extLst>
          </p:nvPr>
        </p:nvGraphicFramePr>
        <p:xfrm>
          <a:off x="6751638" y="685800"/>
          <a:ext cx="4302125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39308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2679E24-B442-48DA-91F5-D20C35276B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7FFD68E-AD03-4180-8BBB-B3E7DE0D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4" name="Rectangle 13">
              <a:extLst>
                <a:ext uri="{FF2B5EF4-FFF2-40B4-BE49-F238E27FC236}">
                  <a16:creationId xmlns:a16="http://schemas.microsoft.com/office/drawing/2014/main" id="{B36C81B8-0929-4B46-BCB0-00954C0E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A771D040-DA75-4CDB-859B-07D4C8094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C97C64C-CFCE-45F6-B8D4-4B46AB898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B20F2A8-D690-CBE6-5953-2CDC552DD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54" y="219725"/>
            <a:ext cx="4379501" cy="92479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100" dirty="0"/>
              <a:t>Edgenuity Enrollment Form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76CF47-78D1-45D4-B8A5-05DD68D9F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0240" y="457200"/>
            <a:ext cx="5589425" cy="4686138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A65103-FD37-3C35-562A-6C9B968A133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56354" y="1209965"/>
            <a:ext cx="4847520" cy="452463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Given to students when they are scheduled in the lab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Parent must Check the Box if the student is an athlete or may be participate in NCAA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Must be turned in with parent signature to begin Courses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Required each Semester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Parent email address in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eschool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system. Must update with registrar’s office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Target date = due date</a:t>
            </a:r>
          </a:p>
          <a:p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20699A4-BD94-43CE-B557-6DC60A7067C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458859" y="112319"/>
            <a:ext cx="5748731" cy="6388765"/>
          </a:xfrm>
        </p:spPr>
      </p:pic>
    </p:spTree>
    <p:extLst>
      <p:ext uri="{BB962C8B-B14F-4D97-AF65-F5344CB8AC3E}">
        <p14:creationId xmlns:p14="http://schemas.microsoft.com/office/powerpoint/2010/main" val="2115642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F9C85-C6A8-EC97-7FB8-9121031AB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Edgenuity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0AA666D-3493-9037-D3E5-17F4E8F71F7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840" y="1645920"/>
            <a:ext cx="11135359" cy="3769305"/>
          </a:xfrm>
        </p:spPr>
        <p:txBody>
          <a:bodyPr>
            <a:normAutofit fontScale="32500" lnSpcReduction="20000"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US" sz="6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sz="62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Quiz</a:t>
            </a:r>
            <a:r>
              <a:rPr lang="en-US" sz="6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occurs at the end of each lesson.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endParaRPr lang="en-US" sz="6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US" sz="6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sz="62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</a:t>
            </a:r>
            <a:r>
              <a:rPr lang="en-US" sz="6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occurs at the end of each unit and includes questions from each lesson in the unit.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6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US" sz="6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</a:t>
            </a:r>
            <a:r>
              <a:rPr lang="en-US" sz="62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</a:t>
            </a:r>
            <a:r>
              <a:rPr lang="en-US" sz="6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occurs at the end of each course and includes questions from all lessons in the course.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6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US" sz="62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Pretest mode</a:t>
            </a:r>
            <a:r>
              <a:rPr lang="en-US" sz="6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moves the ten-question quiz to the beginning of each lesson and allows students to skip the instructional and assignment content for the lesson if students score 80% or above. </a:t>
            </a:r>
            <a:r>
              <a:rPr lang="en-US" sz="62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Only courses ending -CR are in pretest mode</a:t>
            </a:r>
            <a:r>
              <a:rPr lang="en-US" sz="6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2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Courses in pretest mode do NOT meet NCAA eligibility and should not be used with athletes.</a:t>
            </a:r>
            <a:endParaRPr lang="en-US" sz="6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5867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0AF3D-0143-9A22-E445-AA7BB97A4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Automatic Weekly Progress emails/Grades</a:t>
            </a:r>
          </a:p>
        </p:txBody>
      </p:sp>
      <p:pic>
        <p:nvPicPr>
          <p:cNvPr id="7" name="Content Placeholder 6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2246FD61-5D04-7C67-1E84-3C922CA0795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14961" y="1843940"/>
            <a:ext cx="5458114" cy="3399651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3B94DB-227D-8481-18FB-21805106E8E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993971" y="1501630"/>
            <a:ext cx="5086538" cy="4798502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Actual Grade:  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Pass/Fail Grade used on Progress reports and report cards.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is the overall grade adjusted for progress if a student is behind.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Relative grade: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May be used for the semester grade if whether the student finished the course or not.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Averages zeros for any work that is not completed.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Overall Grade: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When the student’s progress is 100% the Overall grade will be their final grade..  This will be a numeric Grade.</a:t>
            </a:r>
          </a:p>
          <a:p>
            <a:pPr marL="0" indent="0">
              <a:buNone/>
            </a:pP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Failing grades and incompletes will affect uil eligibility </a:t>
            </a:r>
          </a:p>
        </p:txBody>
      </p:sp>
    </p:spTree>
    <p:extLst>
      <p:ext uri="{BB962C8B-B14F-4D97-AF65-F5344CB8AC3E}">
        <p14:creationId xmlns:p14="http://schemas.microsoft.com/office/powerpoint/2010/main" val="36920303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493</TotalTime>
  <Words>717</Words>
  <Application>Microsoft Office PowerPoint</Application>
  <PresentationFormat>Widescreen</PresentationFormat>
  <Paragraphs>104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Impact</vt:lpstr>
      <vt:lpstr>Wingdings</vt:lpstr>
      <vt:lpstr>Main Event</vt:lpstr>
      <vt:lpstr>HHHS online learning lab: Credit Recovery</vt:lpstr>
      <vt:lpstr>Intervention  Support Team </vt:lpstr>
      <vt:lpstr>Intervention supports</vt:lpstr>
      <vt:lpstr>Grade Classification by Credits</vt:lpstr>
      <vt:lpstr>PowerPoint Presentation</vt:lpstr>
      <vt:lpstr>Lab Expectations Overview</vt:lpstr>
      <vt:lpstr>Edgenuity Enrollment Form</vt:lpstr>
      <vt:lpstr>Edgenuity</vt:lpstr>
      <vt:lpstr>Automatic Weekly Progress emails/Grades</vt:lpstr>
      <vt:lpstr>Lab Teacher</vt:lpstr>
      <vt:lpstr>Edgenuity Teacher of Record</vt:lpstr>
      <vt:lpstr>Message Edgenuity Teachers </vt:lpstr>
      <vt:lpstr>Edgenuity Teachers of Record</vt:lpstr>
      <vt:lpstr>PowerPoint Presentation</vt:lpstr>
      <vt:lpstr>Intervention Support Team Contact Information:   Please USE Remind for Edgenuity Courses</vt:lpstr>
      <vt:lpstr>Questions </vt:lpstr>
    </vt:vector>
  </TitlesOfParts>
  <Company>Killeen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HHHS Credit Recovery Program</dc:title>
  <dc:creator>Hampton, Sherce L</dc:creator>
  <cp:lastModifiedBy>Hampton, Sherce L</cp:lastModifiedBy>
  <cp:revision>2</cp:revision>
  <cp:lastPrinted>2023-09-05T15:05:14Z</cp:lastPrinted>
  <dcterms:created xsi:type="dcterms:W3CDTF">2022-08-22T22:07:36Z</dcterms:created>
  <dcterms:modified xsi:type="dcterms:W3CDTF">2023-09-11T17:16:14Z</dcterms:modified>
</cp:coreProperties>
</file>